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Lst>
  <p:notesMasterIdLst>
    <p:notesMasterId r:id="rId44"/>
  </p:notesMasterIdLst>
  <p:handoutMasterIdLst>
    <p:handoutMasterId r:id="rId45"/>
  </p:handoutMasterIdLst>
  <p:sldIdLst>
    <p:sldId id="400" r:id="rId9"/>
    <p:sldId id="403" r:id="rId10"/>
    <p:sldId id="402" r:id="rId11"/>
    <p:sldId id="401" r:id="rId12"/>
    <p:sldId id="393" r:id="rId13"/>
    <p:sldId id="405" r:id="rId14"/>
    <p:sldId id="413" r:id="rId15"/>
    <p:sldId id="410" r:id="rId16"/>
    <p:sldId id="407" r:id="rId17"/>
    <p:sldId id="408" r:id="rId18"/>
    <p:sldId id="409" r:id="rId19"/>
    <p:sldId id="417" r:id="rId20"/>
    <p:sldId id="418" r:id="rId21"/>
    <p:sldId id="421" r:id="rId22"/>
    <p:sldId id="419" r:id="rId23"/>
    <p:sldId id="420" r:id="rId24"/>
    <p:sldId id="423" r:id="rId25"/>
    <p:sldId id="322" r:id="rId26"/>
    <p:sldId id="284" r:id="rId27"/>
    <p:sldId id="281" r:id="rId28"/>
    <p:sldId id="323" r:id="rId29"/>
    <p:sldId id="416" r:id="rId30"/>
    <p:sldId id="321" r:id="rId31"/>
    <p:sldId id="422" r:id="rId32"/>
    <p:sldId id="424" r:id="rId33"/>
    <p:sldId id="425" r:id="rId34"/>
    <p:sldId id="426" r:id="rId35"/>
    <p:sldId id="427" r:id="rId36"/>
    <p:sldId id="428" r:id="rId37"/>
    <p:sldId id="429" r:id="rId38"/>
    <p:sldId id="430" r:id="rId39"/>
    <p:sldId id="431" r:id="rId40"/>
    <p:sldId id="432" r:id="rId41"/>
    <p:sldId id="414" r:id="rId42"/>
    <p:sldId id="25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88696"/>
  </p:normalViewPr>
  <p:slideViewPr>
    <p:cSldViewPr snapToGrid="0" snapToObjects="1">
      <p:cViewPr>
        <p:scale>
          <a:sx n="100" d="100"/>
          <a:sy n="100" d="100"/>
        </p:scale>
        <p:origin x="792" y="288"/>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arthtimes.org/scitech/earthquake-prediction-news/2018/" TargetMode="External"/><Relationship Id="rId4" Type="http://schemas.openxmlformats.org/officeDocument/2006/relationships/hyperlink" Target="http://www.earthtimes.org/scitech/tropical-volcanos-caused-little-ice-age-claim/1795/" TargetMode="External"/><Relationship Id="rId5" Type="http://schemas.openxmlformats.org/officeDocument/2006/relationships/hyperlink" Target="http://www.earthtimes.org/scitech/georgia-tech-early-warning-system-tsunamis/435/" TargetMode="External"/><Relationship Id="rId6" Type="http://schemas.openxmlformats.org/officeDocument/2006/relationships/hyperlink" Target="http://www.earthtimes.org/nature/hurricane-katia-category-4-storm/1332/" TargetMode="External"/><Relationship Id="rId7" Type="http://schemas.openxmlformats.org/officeDocument/2006/relationships/hyperlink" Target="http://www.earthtimes.org/pollution/air-pollution-increases-floods-droughts-study-shows/1623/" TargetMode="External"/><Relationship Id="rId8" Type="http://schemas.openxmlformats.org/officeDocument/2006/relationships/hyperlink" Target="http://www.earthtimes.org/health/wfp-declares-somalia-famine-catastrophic-funds-intervention/1180/"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ibm.com/code/patterns/apply-cognitive-to-mobile-images-on-the-go/" TargetMode="External"/><Relationship Id="rId4" Type="http://schemas.openxmlformats.org/officeDocument/2006/relationships/hyperlink" Target="https://developer.ibm.com/code/patterns/build-a-blockchain-insurance-app/" TargetMode="External"/><Relationship Id="rId5" Type="http://schemas.openxmlformats.org/officeDocument/2006/relationships/hyperlink" Target="https://developer.ibm.com/code/patterns/locate-and-count-items-with-object-detection/" TargetMode="External"/><Relationship Id="rId6" Type="http://schemas.openxmlformats.org/officeDocument/2006/relationships/hyperlink" Target="https://developer.ibm.com/code/patterns/classify-vehicle-damage-images/" TargetMode="External"/><Relationship Id="rId7" Type="http://schemas.openxmlformats.org/officeDocument/2006/relationships/hyperlink" Target="https://developer.ibm.com/code/patterns/analyze-an-image-and-send-a-status-alert/" TargetMode="External"/><Relationship Id="rId8" Type="http://schemas.openxmlformats.org/officeDocument/2006/relationships/hyperlink" Target="https://github.com/IBM/image-analysis-iot-alert/issues/9"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Caused</a:t>
            </a:r>
            <a:r>
              <a:rPr lang="en-US" b="1" baseline="0" dirty="0" smtClean="0"/>
              <a:t> by Movement of earth :</a:t>
            </a:r>
            <a:r>
              <a:rPr lang="en-US" dirty="0" smtClean="0"/>
              <a:t> occur with the minimum amount of warning and include </a:t>
            </a:r>
            <a:r>
              <a:rPr lang="en-US" dirty="0" smtClean="0">
                <a:hlinkClick r:id="rId3"/>
              </a:rPr>
              <a:t>earthquakes</a:t>
            </a:r>
            <a:r>
              <a:rPr lang="en-US" dirty="0" smtClean="0"/>
              <a:t>, </a:t>
            </a:r>
            <a:r>
              <a:rPr lang="en-US" dirty="0" smtClean="0">
                <a:hlinkClick r:id="rId4"/>
              </a:rPr>
              <a:t>volcanic eruptions</a:t>
            </a:r>
            <a:r>
              <a:rPr lang="en-US" dirty="0" smtClean="0"/>
              <a:t> and </a:t>
            </a:r>
            <a:r>
              <a:rPr lang="en-US" dirty="0" smtClean="0">
                <a:hlinkClick r:id="rId5"/>
              </a:rPr>
              <a:t>tsunamis</a:t>
            </a:r>
            <a:r>
              <a:rPr lang="en-US" dirty="0" smtClean="0"/>
              <a:t>. They are difficult to predict and impossible to stop. All that can be done is to take appropriate action to limit damage and loss of life after they occur.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Weather related disasters:</a:t>
            </a:r>
            <a:r>
              <a:rPr lang="en-US" b="1" baseline="0" dirty="0" smtClean="0"/>
              <a:t> </a:t>
            </a:r>
            <a:r>
              <a:rPr lang="en-US" dirty="0" smtClean="0">
                <a:hlinkClick r:id="rId6"/>
              </a:rPr>
              <a:t>hurricanes</a:t>
            </a:r>
            <a:r>
              <a:rPr lang="en-US" dirty="0" smtClean="0"/>
              <a:t>, tornadoes, extreme heat and extreme cold weather. </a:t>
            </a:r>
            <a:br>
              <a:rPr lang="en-US"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7"/>
              </a:rPr>
              <a:t>Floods</a:t>
            </a:r>
            <a:r>
              <a:rPr lang="en-US" b="1" dirty="0" smtClean="0"/>
              <a:t>, mudslides, landslides and </a:t>
            </a:r>
            <a:r>
              <a:rPr lang="en-US" b="1" dirty="0" smtClean="0">
                <a:hlinkClick r:id="rId8"/>
              </a:rPr>
              <a:t>famine</a:t>
            </a:r>
            <a:r>
              <a:rPr lang="en-US" b="1" dirty="0" smtClean="0"/>
              <a:t>. </a:t>
            </a:r>
            <a:r>
              <a:rPr lang="en-US" dirty="0" err="1" smtClean="0"/>
              <a:t>Badrinath</a:t>
            </a:r>
            <a:r>
              <a:rPr lang="en-US" dirty="0" smtClean="0"/>
              <a:t> Landslide ( </a:t>
            </a:r>
            <a:r>
              <a:rPr lang="en-US" dirty="0" err="1" smtClean="0"/>
              <a:t>Uttarakhand</a:t>
            </a:r>
            <a:r>
              <a:rPr lang="en-US" baseline="0" dirty="0" smtClean="0"/>
              <a:t> ) May </a:t>
            </a:r>
            <a:r>
              <a:rPr lang="en-US" dirty="0" smtClean="0"/>
              <a:t>20, 2017 - Nearly 14,000 pilgrims were left stranded at various places in </a:t>
            </a:r>
            <a:r>
              <a:rPr lang="en-US" dirty="0" err="1" smtClean="0"/>
              <a:t>Chamoli</a:t>
            </a:r>
            <a:r>
              <a:rPr lang="en-US" dirty="0" smtClean="0"/>
              <a:t> district after a massive </a:t>
            </a:r>
            <a:r>
              <a:rPr lang="en-US" i="1" dirty="0" smtClean="0"/>
              <a:t>landslide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Linux foundations</a:t>
            </a:r>
          </a:p>
          <a:p>
            <a:endParaRPr lang="en-US" dirty="0" smtClean="0"/>
          </a:p>
          <a:p>
            <a:r>
              <a:rPr lang="en-US" dirty="0" smtClean="0"/>
              <a:t>How Weather</a:t>
            </a:r>
            <a:r>
              <a:rPr lang="en-US" baseline="0" dirty="0" smtClean="0"/>
              <a:t> and Technology make positive impact to Business over the globe. Non profit organizations, people safe in weather and climate hazards.</a:t>
            </a:r>
          </a:p>
          <a:p>
            <a:endParaRPr lang="en-US" baseline="0" dirty="0" smtClean="0"/>
          </a:p>
          <a:p>
            <a:r>
              <a:rPr lang="en-US" baseline="0" dirty="0" smtClean="0"/>
              <a:t>UN Nations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has been increase in Natural disasters over the period. Typhoon, </a:t>
            </a:r>
          </a:p>
          <a:p>
            <a:endParaRPr lang="en-US" baseline="0" dirty="0" smtClean="0"/>
          </a:p>
          <a:p>
            <a:r>
              <a:rPr lang="en-US" dirty="0" smtClean="0"/>
              <a:t>Global</a:t>
            </a:r>
            <a:r>
              <a:rPr lang="en-US" baseline="0" dirty="0" smtClean="0"/>
              <a:t> initiatives, </a:t>
            </a:r>
          </a:p>
          <a:p>
            <a:endParaRPr lang="en-US" baseline="0" dirty="0" smtClean="0"/>
          </a:p>
          <a:p>
            <a:r>
              <a:rPr lang="en-US" baseline="0" dirty="0" smtClean="0"/>
              <a:t>Respond to crisis to take care of human rights, integration is must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Encouraging the developer communities to develop solutions which will help for Disaster preparedness.  How new technologies like AI, </a:t>
            </a:r>
            <a:r>
              <a:rPr lang="en-US" baseline="0" dirty="0" err="1" smtClean="0"/>
              <a:t>BlockChain</a:t>
            </a:r>
            <a:r>
              <a:rPr lang="en-US" baseline="0" dirty="0" smtClean="0"/>
              <a:t> would be leveraged to develop powerful solutions.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Technology is powerful tool to solve such Natural Disasters.  Call For code is a challenge for technical developers., to solve this world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American Red Cross:. </a:t>
            </a:r>
            <a:r>
              <a:rPr lang="en-US" baseline="0" dirty="0" smtClean="0"/>
              <a:t>If we could get people What they need? Where they and when they need? Disasters and logistics business for : to alleviating the people suffering.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Multiple locations delivered, to automobiles/trains/. Mobilization and movement of those resources. Massive Challenges.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Where Technology would help: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Geospatial Technology: Where is need, its more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Where</a:t>
            </a:r>
            <a:r>
              <a:rPr lang="en-US" baseline="0" dirty="0" smtClean="0"/>
              <a:t> is the damage?</a:t>
            </a:r>
            <a:r>
              <a:rPr lang="mr-IN" baseline="0" dirty="0" smtClean="0"/>
              <a:t>…</a:t>
            </a:r>
            <a:r>
              <a:rPr lang="en-US" baseline="0" dirty="0" smtClean="0"/>
              <a:t>flood/fire/organic lava</a:t>
            </a:r>
            <a:r>
              <a:rPr lang="mr-IN" baseline="0" dirty="0" smtClean="0"/>
              <a:t>…</a:t>
            </a:r>
            <a:r>
              <a:rPr lang="en-US" baseline="0" dirty="0" smtClean="0"/>
              <a:t>..better decision by </a:t>
            </a:r>
            <a:r>
              <a:rPr lang="en-US" b="1" baseline="0" dirty="0" smtClean="0"/>
              <a:t>Visualizing</a:t>
            </a:r>
            <a:r>
              <a:rPr lang="en-US" baseline="0" dirty="0" smtClean="0"/>
              <a:t> data for better di</a:t>
            </a:r>
            <a:r>
              <a:rPr lang="mr-IN" baseline="0" dirty="0" smtClean="0"/>
              <a:t>…</a:t>
            </a:r>
            <a:r>
              <a:rPr lang="en-US" baseline="0" dirty="0" smtClean="0"/>
              <a:t>for </a:t>
            </a:r>
            <a:r>
              <a:rPr lang="en-US" b="1" baseline="0" dirty="0" smtClean="0"/>
              <a:t>movement</a:t>
            </a:r>
            <a:r>
              <a:rPr lang="en-US" baseline="0" dirty="0" smtClean="0"/>
              <a:t> of people/vehicle/material</a:t>
            </a:r>
            <a:r>
              <a:rPr lang="mr-IN" baseline="0" dirty="0" smtClean="0"/>
              <a: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CLOUD, BLOCKCHAIN , AI : Predictive Analytics,  greatest need </a:t>
            </a:r>
            <a:r>
              <a:rPr lang="mr-IN" baseline="0" dirty="0" smtClean="0"/>
              <a:t>–</a:t>
            </a:r>
            <a:r>
              <a:rPr lang="en-US" baseline="0" dirty="0" smtClean="0"/>
              <a:t> based on weather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3 Characters </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Ageing </a:t>
            </a:r>
            <a:r>
              <a:rPr lang="mr-IN" baseline="0" dirty="0" smtClean="0"/>
              <a:t>–</a:t>
            </a:r>
            <a:r>
              <a:rPr lang="en-US" baseline="0" dirty="0" smtClean="0"/>
              <a:t> changing need</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Aggressiveness : Where, What : </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Speed to scale in advance: Emergency management services to understand : technology to predict need for managing scarcity</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Developers: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Disaster  : damage assessment in </a:t>
            </a:r>
            <a:r>
              <a:rPr lang="mr-IN" baseline="0" dirty="0" smtClean="0"/>
              <a:t>–</a:t>
            </a:r>
            <a:r>
              <a:rPr lang="en-US" baseline="0" dirty="0" smtClean="0"/>
              <a:t> Long time recovery to be reduced</a:t>
            </a:r>
            <a:r>
              <a:rPr lang="mr-IN" baseline="0" dirty="0" smtClean="0"/>
              <a:t>…</a:t>
            </a:r>
            <a:r>
              <a:rPr lang="en-US" baseline="0" dirty="0" smtClean="0"/>
              <a:t>..by using technology : to detail damage assessment by home, walk on the read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Flood and frequent disaster. Understand Longer term need: is it ? Power infra . Food, Water safety /water security . Build in a resilient factor. To benefit from technology.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More resilient communities.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Last decade: people suffering being helped in past 5 years, scientist and analyst can help alleviate these problems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Angel Diaz: developers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Open source communities to build better system: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Preparing for disaster : Hurricanes..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Software makes more difference: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Medicine : medical supplies,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Opening minds to everybody to use IBM Cloud, Technologies,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Judging/</a:t>
            </a:r>
            <a:r>
              <a:rPr lang="mr-IN" baseline="0" dirty="0" smtClean="0"/>
              <a:t>…</a:t>
            </a:r>
            <a:r>
              <a:rPr lang="en-US" baseline="0" dirty="0" smtClean="0"/>
              <a:t>.Answer the call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Development is being different than what it was a decade back. 10,000 Developers are already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Responsibility : Wining submission </a:t>
            </a:r>
            <a:r>
              <a:rPr lang="en-US" baseline="0" dirty="0" err="1" smtClean="0"/>
              <a:t>pn</a:t>
            </a:r>
            <a:r>
              <a:rPr lang="en-US" baseline="0" dirty="0" smtClean="0"/>
              <a:t> IBM is Deploy live in field</a:t>
            </a:r>
            <a:r>
              <a:rPr lang="mr-IN" baseline="0" dirty="0" smtClean="0"/>
              <a:t>…</a:t>
            </a:r>
            <a:r>
              <a:rPr lang="en-US" baseline="0" dirty="0" smtClean="0"/>
              <a:t>Linux, wining a </a:t>
            </a:r>
            <a:r>
              <a:rPr lang="en-US" baseline="0" dirty="0" err="1" smtClean="0"/>
              <a:t>Ecomic</a:t>
            </a:r>
            <a:r>
              <a:rPr lang="en-US" baseline="0" dirty="0" smtClean="0"/>
              <a:t> prize, see stuff live in real world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Oppoutiny</a:t>
            </a:r>
            <a:r>
              <a:rPr lang="en-US" baseline="0" dirty="0" smtClean="0"/>
              <a:t> to work with IBM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Great idea: but not developers: 	</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Call for code and amplify tweet..</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Join team</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What happens to code</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Apache 2.0 license: source code</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Linux will host and code and open source community. Continue to work with community</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53362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r>
              <a:rPr lang="en-US" dirty="0"/>
              <a:t/>
            </a:r>
            <a:br>
              <a:rPr lang="en-US" dirty="0"/>
            </a:br>
            <a:endParaRPr lang="en-US" dirty="0"/>
          </a:p>
          <a:p>
            <a:r>
              <a:rPr lang="en-US" dirty="0">
                <a:hlinkClick r:id="rId4"/>
              </a:rPr>
              <a:t>Build a web-based blockchain insurance application</a:t>
            </a:r>
            <a:r>
              <a:rPr lang="en-US" dirty="0"/>
              <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IBM</a:t>
            </a:r>
            <a:r>
              <a:rPr lang="en-US" baseline="0" dirty="0"/>
              <a:t> Cloud has cloud services that span IaaS and PaaS</a:t>
            </a:r>
          </a:p>
          <a:p>
            <a:pPr marL="171450" indent="-171450">
              <a:buFont typeface="Arial" charset="0"/>
              <a:buChar char="•"/>
            </a:pPr>
            <a:r>
              <a:rPr lang="en-US" baseline="0" dirty="0"/>
              <a:t>From Infrastructure right up to Industry cloud solutions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Through IBM Cloud, users are able to choose the level at which they wish to operate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They can do it themselves at the infrastructure level (IaaS)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They can let IBM manage the infrastructure and concentrate on DevOps at the PaaS level</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Or they can leverage both IaaS and PaaS in any combination they wish</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E.g. A workload might run in a VSI or a Bare Metal service but the user may wish to leverage </a:t>
            </a:r>
            <a:r>
              <a:rPr lang="en-US" baseline="0" dirty="0" err="1"/>
              <a:t>DBaaS</a:t>
            </a:r>
            <a:r>
              <a:rPr lang="en-US" baseline="0" dirty="0"/>
              <a:t> instead of managing the database themselves</a:t>
            </a:r>
            <a:endParaRPr lang="en-US" dirty="0"/>
          </a:p>
        </p:txBody>
      </p:sp>
      <p:sp>
        <p:nvSpPr>
          <p:cNvPr id="4" name="Slide Number Placeholder 3"/>
          <p:cNvSpPr>
            <a:spLocks noGrp="1"/>
          </p:cNvSpPr>
          <p:nvPr>
            <p:ph type="sldNum" sz="quarter" idx="10"/>
          </p:nvPr>
        </p:nvSpPr>
        <p:spPr/>
        <p:txBody>
          <a:bodyPr/>
          <a:lstStyle/>
          <a:p>
            <a:fld id="{EBD71E5C-E48F-3248-8301-04C0FA49B5F5}"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05711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26.png"/><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jpeg"/><Relationship Id="rId1" Type="http://schemas.openxmlformats.org/officeDocument/2006/relationships/slideMaster" Target="../slideMasters/slideMaster6.xml"/><Relationship Id="rId2" Type="http://schemas.openxmlformats.org/officeDocument/2006/relationships/image" Target="../media/image35.tif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png"/><Relationship Id="rId3" Type="http://schemas.openxmlformats.org/officeDocument/2006/relationships/image" Target="../media/image4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e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Master" Target="../slideMasters/slideMaster8.xml"/><Relationship Id="rId2" Type="http://schemas.openxmlformats.org/officeDocument/2006/relationships/image" Target="../media/image4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1" Type="http://schemas.openxmlformats.org/officeDocument/2006/relationships/image" Target="../media/image19.jpeg"/><Relationship Id="rId12" Type="http://schemas.openxmlformats.org/officeDocument/2006/relationships/image" Target="../media/image20.png"/><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 Id="rId10" Type="http://schemas.openxmlformats.org/officeDocument/2006/relationships/image" Target="../media/image18.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pn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jpeg"/><Relationship Id="rId1" Type="http://schemas.openxmlformats.org/officeDocument/2006/relationships/slideMaster" Target="../slideMasters/slideMaster4.xml"/><Relationship Id="rId2" Type="http://schemas.openxmlformats.org/officeDocument/2006/relationships/image" Target="../media/image27.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F7F7F7"/>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5333"/>
          <a:stretch/>
        </p:blipFill>
        <p:spPr>
          <a:xfrm rot="5400000">
            <a:off x="278220" y="-292396"/>
            <a:ext cx="6858002" cy="7442793"/>
          </a:xfrm>
          <a:prstGeom prst="rtTriangle">
            <a:avLst/>
          </a:prstGeom>
        </p:spPr>
      </p:pic>
      <p:sp>
        <p:nvSpPr>
          <p:cNvPr id="6" name="Right Triangle 5"/>
          <p:cNvSpPr/>
          <p:nvPr userDrawn="1"/>
        </p:nvSpPr>
        <p:spPr>
          <a:xfrm flipH="1">
            <a:off x="9420225" y="4468813"/>
            <a:ext cx="2771775" cy="2389187"/>
          </a:xfrm>
          <a:prstGeom prst="rtTriangle">
            <a:avLst/>
          </a:pr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ight Triangle 7"/>
          <p:cNvSpPr/>
          <p:nvPr userDrawn="1"/>
        </p:nvSpPr>
        <p:spPr>
          <a:xfrm flipH="1">
            <a:off x="10188575" y="5126038"/>
            <a:ext cx="2003425" cy="1731962"/>
          </a:xfrm>
          <a:prstGeom prst="rtTriangle">
            <a:avLst/>
          </a:pr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3525" y="201613"/>
            <a:ext cx="2941638"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p:cNvSpPr>
            <a:spLocks noGrp="1"/>
          </p:cNvSpPr>
          <p:nvPr>
            <p:ph sz="quarter" idx="11"/>
          </p:nvPr>
        </p:nvSpPr>
        <p:spPr>
          <a:xfrm>
            <a:off x="4943872" y="2793568"/>
            <a:ext cx="5911850" cy="1402694"/>
          </a:xfrm>
          <a:prstGeom prst="rect">
            <a:avLst/>
          </a:prstGeom>
        </p:spPr>
        <p:txBody>
          <a:bodyPr/>
          <a:lstStyle>
            <a:lvl1pPr marL="0" indent="0">
              <a:buNone/>
              <a:defRPr sz="4800" b="1" i="0">
                <a:latin typeface="+mn-lt"/>
                <a:ea typeface="Arial" charset="0"/>
                <a:cs typeface="Arial" charset="0"/>
              </a:defRPr>
            </a:lvl1pPr>
          </a:lstStyle>
          <a:p>
            <a:pPr lvl="0"/>
            <a:r>
              <a:rPr lang="en-US" noProof="0"/>
              <a:t>Click to edit Master text styles</a:t>
            </a:r>
          </a:p>
        </p:txBody>
      </p:sp>
      <p:sp>
        <p:nvSpPr>
          <p:cNvPr id="14" name="Content Placeholder 6"/>
          <p:cNvSpPr>
            <a:spLocks noGrp="1"/>
          </p:cNvSpPr>
          <p:nvPr>
            <p:ph sz="quarter" idx="12"/>
          </p:nvPr>
        </p:nvSpPr>
        <p:spPr>
          <a:xfrm>
            <a:off x="4943872" y="4419402"/>
            <a:ext cx="5911850" cy="502684"/>
          </a:xfrm>
          <a:prstGeom prst="rect">
            <a:avLst/>
          </a:prstGeom>
        </p:spPr>
        <p:txBody>
          <a:bodyPr/>
          <a:lstStyle>
            <a:lvl1pPr marL="0" indent="0">
              <a:buNone/>
              <a:defRPr sz="2400" b="0" i="0">
                <a:latin typeface="+mn-lt"/>
                <a:ea typeface="Arial" charset="0"/>
                <a:cs typeface="Arial" charset="0"/>
              </a:defRPr>
            </a:lvl1pPr>
          </a:lstStyle>
          <a:p>
            <a:pPr lvl="0"/>
            <a:r>
              <a:rPr lang="en-US" noProof="0"/>
              <a:t>Click to edit Master text styles</a:t>
            </a:r>
          </a:p>
        </p:txBody>
      </p:sp>
      <p:sp>
        <p:nvSpPr>
          <p:cNvPr id="15" name="Content Placeholder 6"/>
          <p:cNvSpPr>
            <a:spLocks noGrp="1"/>
          </p:cNvSpPr>
          <p:nvPr>
            <p:ph sz="quarter" idx="13"/>
          </p:nvPr>
        </p:nvSpPr>
        <p:spPr>
          <a:xfrm>
            <a:off x="4943872" y="5050267"/>
            <a:ext cx="5911850" cy="502684"/>
          </a:xfrm>
          <a:prstGeom prst="rect">
            <a:avLst/>
          </a:prstGeom>
        </p:spPr>
        <p:txBody>
          <a:bodyPr/>
          <a:lstStyle>
            <a:lvl1pPr marL="0" indent="0">
              <a:buNone/>
              <a:defRPr sz="1600" b="0" i="0">
                <a:solidFill>
                  <a:schemeClr val="bg1">
                    <a:lumMod val="65000"/>
                  </a:schemeClr>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F7F7F7"/>
        </a:solidFill>
        <a:effectLst/>
      </p:bgPr>
    </p:bg>
    <p:spTree>
      <p:nvGrpSpPr>
        <p:cNvPr id="1" name=""/>
        <p:cNvGrpSpPr/>
        <p:nvPr/>
      </p:nvGrpSpPr>
      <p:grpSpPr>
        <a:xfrm>
          <a:off x="0" y="0"/>
          <a:ext cx="0" cy="0"/>
          <a:chOff x="0" y="0"/>
          <a:chExt cx="0" cy="0"/>
        </a:xfrm>
      </p:grpSpPr>
      <p:sp>
        <p:nvSpPr>
          <p:cNvPr id="4" name="Isosceles Triangle 3"/>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5" name="Isosceles Triangle 4"/>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Rectangle 5"/>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 name="Text Placeholder 2"/>
          <p:cNvSpPr>
            <a:spLocks noGrp="1"/>
          </p:cNvSpPr>
          <p:nvPr>
            <p:ph type="body" sz="quarter" idx="10"/>
          </p:nvPr>
        </p:nvSpPr>
        <p:spPr>
          <a:xfrm>
            <a:off x="1435100" y="1450677"/>
            <a:ext cx="8255000" cy="2336024"/>
          </a:xfrm>
          <a:prstGeom prst="rect">
            <a:avLst/>
          </a:prstGeom>
        </p:spPr>
        <p:txBody>
          <a:bodyPr/>
          <a:lstStyle>
            <a:lvl1pPr>
              <a:defRPr sz="5400" b="1" i="0" baseline="0">
                <a:solidFill>
                  <a:schemeClr val="tx2"/>
                </a:solidFill>
                <a:latin typeface="+mn-lt"/>
                <a:ea typeface="Arial" charset="0"/>
                <a:cs typeface="Arial" charset="0"/>
              </a:defRPr>
            </a:lvl1pPr>
            <a:lvl2pPr>
              <a:defRPr sz="5400">
                <a:latin typeface="HelvNeue Bold for IBM" charset="0"/>
                <a:ea typeface="HelvNeue Bold for IBM" charset="0"/>
                <a:cs typeface="HelvNeue Bold for IBM" charset="0"/>
              </a:defRPr>
            </a:lvl2pPr>
            <a:lvl3pPr>
              <a:defRPr sz="5400">
                <a:latin typeface="HelvNeue Bold for IBM" charset="0"/>
                <a:ea typeface="HelvNeue Bold for IBM" charset="0"/>
                <a:cs typeface="HelvNeue Bold for IBM" charset="0"/>
              </a:defRPr>
            </a:lvl3pPr>
            <a:lvl4pPr>
              <a:defRPr sz="5400">
                <a:latin typeface="HelvNeue Bold for IBM" charset="0"/>
                <a:ea typeface="HelvNeue Bold for IBM" charset="0"/>
                <a:cs typeface="HelvNeue Bold for IBM" charset="0"/>
              </a:defRPr>
            </a:lvl4pPr>
            <a:lvl5pPr>
              <a:defRPr sz="5400">
                <a:latin typeface="HelvNeue Bold for IBM" charset="0"/>
                <a:ea typeface="HelvNeue Bold for IBM" charset="0"/>
                <a:cs typeface="HelvNeue Bold for IBM" charset="0"/>
              </a:defRPr>
            </a:lvl5pPr>
          </a:lstStyle>
          <a:p>
            <a:pPr lvl="0"/>
            <a:r>
              <a:rPr lang="en-US"/>
              <a:t>Click to edit Master text styles</a:t>
            </a:r>
          </a:p>
        </p:txBody>
      </p:sp>
      <p:sp>
        <p:nvSpPr>
          <p:cNvPr id="12" name="Text Placeholder 2"/>
          <p:cNvSpPr>
            <a:spLocks noGrp="1"/>
          </p:cNvSpPr>
          <p:nvPr>
            <p:ph type="body" sz="quarter" idx="11"/>
          </p:nvPr>
        </p:nvSpPr>
        <p:spPr>
          <a:xfrm>
            <a:off x="1435100" y="3851329"/>
            <a:ext cx="7213600" cy="1555994"/>
          </a:xfrm>
          <a:prstGeom prst="rect">
            <a:avLst/>
          </a:prstGeom>
        </p:spPr>
        <p:txBody>
          <a:bodyPr/>
          <a:lstStyle>
            <a:lvl1pPr>
              <a:lnSpc>
                <a:spcPct val="100000"/>
              </a:lnSpc>
              <a:defRPr sz="2800" b="0" i="0" baseline="0">
                <a:solidFill>
                  <a:schemeClr val="tx1"/>
                </a:solidFill>
                <a:latin typeface="+mn-lt"/>
                <a:ea typeface="Arial" charset="0"/>
                <a:cs typeface="Arial" charset="0"/>
              </a:defRPr>
            </a:lvl1pPr>
            <a:lvl2pPr>
              <a:defRPr sz="5400">
                <a:latin typeface="HelvNeue Bold for IBM" charset="0"/>
                <a:ea typeface="HelvNeue Bold for IBM" charset="0"/>
                <a:cs typeface="HelvNeue Bold for IBM" charset="0"/>
              </a:defRPr>
            </a:lvl2pPr>
            <a:lvl3pPr>
              <a:defRPr sz="5400">
                <a:latin typeface="HelvNeue Bold for IBM" charset="0"/>
                <a:ea typeface="HelvNeue Bold for IBM" charset="0"/>
                <a:cs typeface="HelvNeue Bold for IBM" charset="0"/>
              </a:defRPr>
            </a:lvl3pPr>
            <a:lvl4pPr>
              <a:defRPr sz="5400">
                <a:latin typeface="HelvNeue Bold for IBM" charset="0"/>
                <a:ea typeface="HelvNeue Bold for IBM" charset="0"/>
                <a:cs typeface="HelvNeue Bold for IBM" charset="0"/>
              </a:defRPr>
            </a:lvl4pPr>
            <a:lvl5pPr>
              <a:defRPr sz="5400">
                <a:latin typeface="HelvNeue Bold for IBM" charset="0"/>
                <a:ea typeface="HelvNeue Bold for IBM" charset="0"/>
                <a:cs typeface="HelvNeue Bold for IBM" charset="0"/>
              </a:defRPr>
            </a:lvl5pPr>
          </a:lstStyle>
          <a:p>
            <a:pPr lvl="0"/>
            <a:r>
              <a:rPr lang="en-US"/>
              <a:t>Click to edit Master text styles</a:t>
            </a: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7F7F7"/>
        </a:solidFill>
        <a:effectLst/>
      </p:bgPr>
    </p:bg>
    <p:spTree>
      <p:nvGrpSpPr>
        <p:cNvPr id="1" name=""/>
        <p:cNvGrpSpPr/>
        <p:nvPr/>
      </p:nvGrpSpPr>
      <p:grpSpPr>
        <a:xfrm>
          <a:off x="0" y="0"/>
          <a:ext cx="0" cy="0"/>
          <a:chOff x="0" y="0"/>
          <a:chExt cx="0" cy="0"/>
        </a:xfrm>
      </p:grpSpPr>
      <p:sp>
        <p:nvSpPr>
          <p:cNvPr id="3" name="Rectangle 2"/>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 name="Text Placeholder 3"/>
          <p:cNvSpPr>
            <a:spLocks noGrp="1"/>
          </p:cNvSpPr>
          <p:nvPr>
            <p:ph type="body" sz="quarter" idx="10"/>
          </p:nvPr>
        </p:nvSpPr>
        <p:spPr>
          <a:xfrm>
            <a:off x="381000" y="548680"/>
            <a:ext cx="4651896"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with Textbox">
    <p:bg>
      <p:bgPr>
        <a:solidFill>
          <a:srgbClr val="F7F7F7"/>
        </a:solidFill>
        <a:effectLst/>
      </p:bgPr>
    </p:bg>
    <p:spTree>
      <p:nvGrpSpPr>
        <p:cNvPr id="1" name=""/>
        <p:cNvGrpSpPr/>
        <p:nvPr/>
      </p:nvGrpSpPr>
      <p:grpSpPr>
        <a:xfrm>
          <a:off x="0" y="0"/>
          <a:ext cx="0" cy="0"/>
          <a:chOff x="0" y="0"/>
          <a:chExt cx="0" cy="0"/>
        </a:xfrm>
      </p:grpSpPr>
      <p:sp>
        <p:nvSpPr>
          <p:cNvPr id="5" name="Rectangle 4"/>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 name="Text Placeholder 3"/>
          <p:cNvSpPr>
            <a:spLocks noGrp="1"/>
          </p:cNvSpPr>
          <p:nvPr>
            <p:ph type="body" sz="quarter" idx="10"/>
          </p:nvPr>
        </p:nvSpPr>
        <p:spPr>
          <a:xfrm>
            <a:off x="381001" y="548680"/>
            <a:ext cx="4651895"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
        <p:nvSpPr>
          <p:cNvPr id="3" name="Text Placeholder 2"/>
          <p:cNvSpPr>
            <a:spLocks noGrp="1"/>
          </p:cNvSpPr>
          <p:nvPr>
            <p:ph type="body" sz="quarter" idx="11"/>
          </p:nvPr>
        </p:nvSpPr>
        <p:spPr>
          <a:xfrm>
            <a:off x="381000" y="1524000"/>
            <a:ext cx="11429999" cy="4495800"/>
          </a:xfrm>
          <a:prstGeom prst="rect">
            <a:avLst/>
          </a:prstGeom>
        </p:spPr>
        <p:txBody>
          <a:bodyPr/>
          <a:lstStyle>
            <a:lvl1pPr>
              <a:defRPr b="0" i="0">
                <a:solidFill>
                  <a:schemeClr val="tx1"/>
                </a:solidFill>
                <a:latin typeface="+mn-lt"/>
                <a:ea typeface="Arial" charset="0"/>
                <a:cs typeface="Arial" charset="0"/>
              </a:defRPr>
            </a:lvl1pPr>
            <a:lvl2pPr>
              <a:defRPr b="0" i="0">
                <a:solidFill>
                  <a:schemeClr val="tx1"/>
                </a:solidFill>
                <a:latin typeface="+mn-lt"/>
                <a:ea typeface="Arial" charset="0"/>
                <a:cs typeface="Arial" charset="0"/>
              </a:defRPr>
            </a:lvl2pPr>
            <a:lvl3pPr>
              <a:defRPr b="0" i="0">
                <a:solidFill>
                  <a:schemeClr val="tx1"/>
                </a:solidFill>
                <a:latin typeface="+mn-lt"/>
                <a:ea typeface="Arial" charset="0"/>
                <a:cs typeface="Arial" charset="0"/>
              </a:defRPr>
            </a:lvl3pPr>
            <a:lvl4pPr>
              <a:defRPr b="0" i="0">
                <a:solidFill>
                  <a:schemeClr val="tx1"/>
                </a:solidFill>
                <a:latin typeface="+mn-lt"/>
                <a:ea typeface="Arial" charset="0"/>
                <a:cs typeface="Arial" charset="0"/>
              </a:defRPr>
            </a:lvl4pPr>
            <a:lvl5pPr>
              <a:defRPr b="0" i="0">
                <a:solidFill>
                  <a:schemeClr val="tx1"/>
                </a:solidFill>
                <a:latin typeface="+mn-lt"/>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ne with Text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Freeform 5"/>
          <p:cNvSpPr>
            <a:spLocks/>
          </p:cNvSpPr>
          <p:nvPr/>
        </p:nvSpPr>
        <p:spPr bwMode="auto">
          <a:xfrm>
            <a:off x="11075988" y="3254375"/>
            <a:ext cx="50800" cy="555625"/>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8" name="Rectangle 6"/>
          <p:cNvSpPr>
            <a:spLocks noChangeArrowheads="1"/>
          </p:cNvSpPr>
          <p:nvPr/>
        </p:nvSpPr>
        <p:spPr bwMode="auto">
          <a:xfrm>
            <a:off x="11037888" y="8737600"/>
            <a:ext cx="53975" cy="136525"/>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9" name="Rectangle 7"/>
          <p:cNvSpPr>
            <a:spLocks noChangeArrowheads="1"/>
          </p:cNvSpPr>
          <p:nvPr/>
        </p:nvSpPr>
        <p:spPr bwMode="auto">
          <a:xfrm>
            <a:off x="11037888" y="2165350"/>
            <a:ext cx="53975" cy="136525"/>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0" name="Freeform 8"/>
          <p:cNvSpPr>
            <a:spLocks noEditPoints="1"/>
          </p:cNvSpPr>
          <p:nvPr/>
        </p:nvSpPr>
        <p:spPr bwMode="auto">
          <a:xfrm>
            <a:off x="7261225" y="1601788"/>
            <a:ext cx="3830638" cy="7869237"/>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1" name="Freeform 9"/>
          <p:cNvSpPr>
            <a:spLocks/>
          </p:cNvSpPr>
          <p:nvPr/>
        </p:nvSpPr>
        <p:spPr bwMode="auto">
          <a:xfrm>
            <a:off x="7318375" y="1655763"/>
            <a:ext cx="3719513" cy="7766050"/>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2" name="Rectangle 10"/>
          <p:cNvSpPr>
            <a:spLocks noChangeArrowheads="1"/>
          </p:cNvSpPr>
          <p:nvPr/>
        </p:nvSpPr>
        <p:spPr bwMode="auto">
          <a:xfrm>
            <a:off x="7478713" y="2571750"/>
            <a:ext cx="3400425" cy="5900738"/>
          </a:xfrm>
          <a:prstGeom prst="rect">
            <a:avLst/>
          </a:prstGeom>
          <a:solidFill>
            <a:schemeClr val="bg1">
              <a:lumMod val="85000"/>
            </a:schemeClr>
          </a:solidFill>
          <a:ln>
            <a:noFill/>
          </a:ln>
        </p:spPr>
        <p:txBody>
          <a:bodyPr/>
          <a:lstStyle/>
          <a:p>
            <a:pPr>
              <a:defRPr/>
            </a:pPr>
            <a:endParaRPr lang="en-US" dirty="0">
              <a:solidFill>
                <a:srgbClr val="3E4343"/>
              </a:solidFill>
            </a:endParaRPr>
          </a:p>
        </p:txBody>
      </p:sp>
      <p:pic>
        <p:nvPicPr>
          <p:cNvPr id="13" name="Picture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50313" y="8634413"/>
            <a:ext cx="649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a:spLocks noChangeArrowheads="1"/>
          </p:cNvSpPr>
          <p:nvPr/>
        </p:nvSpPr>
        <p:spPr bwMode="auto">
          <a:xfrm>
            <a:off x="8902700" y="8685213"/>
            <a:ext cx="547688" cy="546100"/>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5" name="Oval 14"/>
          <p:cNvSpPr>
            <a:spLocks noChangeArrowheads="1"/>
          </p:cNvSpPr>
          <p:nvPr/>
        </p:nvSpPr>
        <p:spPr bwMode="auto">
          <a:xfrm>
            <a:off x="9115425" y="1814513"/>
            <a:ext cx="103188" cy="103187"/>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6" name="Freeform 16"/>
          <p:cNvSpPr>
            <a:spLocks/>
          </p:cNvSpPr>
          <p:nvPr/>
        </p:nvSpPr>
        <p:spPr bwMode="auto">
          <a:xfrm>
            <a:off x="8864600" y="2046288"/>
            <a:ext cx="615950" cy="84137"/>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7" name="Freeform 17"/>
          <p:cNvSpPr>
            <a:spLocks/>
          </p:cNvSpPr>
          <p:nvPr/>
        </p:nvSpPr>
        <p:spPr bwMode="auto">
          <a:xfrm>
            <a:off x="7243763" y="2590800"/>
            <a:ext cx="55562" cy="33813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8" name="Freeform 18"/>
          <p:cNvSpPr>
            <a:spLocks/>
          </p:cNvSpPr>
          <p:nvPr/>
        </p:nvSpPr>
        <p:spPr bwMode="auto">
          <a:xfrm>
            <a:off x="7243763" y="3286125"/>
            <a:ext cx="55562" cy="576263"/>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9" name="Freeform 19"/>
          <p:cNvSpPr>
            <a:spLocks/>
          </p:cNvSpPr>
          <p:nvPr/>
        </p:nvSpPr>
        <p:spPr bwMode="auto">
          <a:xfrm>
            <a:off x="7243763" y="4003675"/>
            <a:ext cx="55562" cy="569913"/>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20" name="Rectangle 19"/>
          <p:cNvSpPr>
            <a:spLocks noChangeArrowheads="1"/>
          </p:cNvSpPr>
          <p:nvPr/>
        </p:nvSpPr>
        <p:spPr bwMode="auto">
          <a:xfrm>
            <a:off x="7261225" y="8772525"/>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1" name="Rectangle 20"/>
          <p:cNvSpPr>
            <a:spLocks noChangeArrowheads="1"/>
          </p:cNvSpPr>
          <p:nvPr/>
        </p:nvSpPr>
        <p:spPr bwMode="auto">
          <a:xfrm>
            <a:off x="11037888" y="8772525"/>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3" name="Rectangle 22"/>
          <p:cNvSpPr>
            <a:spLocks noChangeArrowheads="1"/>
          </p:cNvSpPr>
          <p:nvPr/>
        </p:nvSpPr>
        <p:spPr bwMode="auto">
          <a:xfrm>
            <a:off x="7261225" y="2198688"/>
            <a:ext cx="53975" cy="136525"/>
          </a:xfrm>
          <a:prstGeom prst="rect">
            <a:avLst/>
          </a:prstGeom>
          <a:solidFill>
            <a:schemeClr val="bg1">
              <a:lumMod val="50000"/>
            </a:schemeClr>
          </a:solidFill>
          <a:ln>
            <a:noFill/>
          </a:ln>
          <a:extLst/>
        </p:spPr>
        <p:txBody>
          <a:bodyPr/>
          <a:lstStyle/>
          <a:p>
            <a:pPr>
              <a:defRPr/>
            </a:pPr>
            <a:endParaRPr lang="en-US" dirty="0">
              <a:solidFill>
                <a:srgbClr val="3E4343"/>
              </a:solidFill>
            </a:endParaRPr>
          </a:p>
        </p:txBody>
      </p:sp>
      <p:sp>
        <p:nvSpPr>
          <p:cNvPr id="24" name="Rectangle 23"/>
          <p:cNvSpPr>
            <a:spLocks noChangeArrowheads="1"/>
          </p:cNvSpPr>
          <p:nvPr/>
        </p:nvSpPr>
        <p:spPr bwMode="auto">
          <a:xfrm>
            <a:off x="11037888" y="2198688"/>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5" name="Oval 24"/>
          <p:cNvSpPr>
            <a:spLocks noChangeArrowheads="1"/>
          </p:cNvSpPr>
          <p:nvPr/>
        </p:nvSpPr>
        <p:spPr bwMode="auto">
          <a:xfrm>
            <a:off x="8515350" y="2024063"/>
            <a:ext cx="141288" cy="141287"/>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6" name="Rectangle 25"/>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9" name="Picture Placeholder 8"/>
          <p:cNvSpPr>
            <a:spLocks noGrp="1"/>
          </p:cNvSpPr>
          <p:nvPr>
            <p:ph type="pic" sz="quarter" idx="10"/>
          </p:nvPr>
        </p:nvSpPr>
        <p:spPr>
          <a:xfrm>
            <a:off x="7478544" y="2571200"/>
            <a:ext cx="3400495" cy="5900522"/>
          </a:xfrm>
          <a:prstGeom prst="rect">
            <a:avLst/>
          </a:prstGeom>
          <a:solidFill>
            <a:schemeClr val="tx1">
              <a:lumMod val="20000"/>
              <a:lumOff val="80000"/>
            </a:schemeClr>
          </a:solidFill>
        </p:spPr>
        <p:txBody>
          <a:bodyPr/>
          <a:lstStyle>
            <a:lvl1pPr marL="0" indent="0">
              <a:buNone/>
              <a:defRPr b="0" i="0" baseline="0">
                <a:solidFill>
                  <a:schemeClr val="bg1"/>
                </a:solidFill>
                <a:latin typeface="Arial" charset="0"/>
              </a:defRPr>
            </a:lvl1pPr>
          </a:lstStyle>
          <a:p>
            <a:pPr lvl="0"/>
            <a:r>
              <a:rPr lang="en-US" noProof="0"/>
              <a:t>Click icon to add picture</a:t>
            </a:r>
            <a:endParaRPr lang="en-US" noProof="0" dirty="0"/>
          </a:p>
        </p:txBody>
      </p:sp>
      <p:sp>
        <p:nvSpPr>
          <p:cNvPr id="22" name="Content Placeholder 21"/>
          <p:cNvSpPr>
            <a:spLocks noGrp="1"/>
          </p:cNvSpPr>
          <p:nvPr>
            <p:ph sz="quarter" idx="11"/>
          </p:nvPr>
        </p:nvSpPr>
        <p:spPr>
          <a:xfrm>
            <a:off x="381000" y="1971969"/>
            <a:ext cx="5620460" cy="3130550"/>
          </a:xfrm>
          <a:prstGeom prst="rect">
            <a:avLst/>
          </a:prstGeom>
        </p:spPr>
        <p:txBody>
          <a:bodyPr/>
          <a:lstStyle>
            <a:lvl1pPr>
              <a:lnSpc>
                <a:spcPct val="100000"/>
              </a:lnSpc>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32" name="Text Placeholder 3"/>
          <p:cNvSpPr>
            <a:spLocks noGrp="1"/>
          </p:cNvSpPr>
          <p:nvPr>
            <p:ph type="body" sz="quarter" idx="12"/>
          </p:nvPr>
        </p:nvSpPr>
        <p:spPr>
          <a:xfrm>
            <a:off x="381001" y="548680"/>
            <a:ext cx="4651895"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Multi-screen Phone Layout">
    <p:bg>
      <p:bgPr>
        <a:solidFill>
          <a:srgbClr val="F7F7F7"/>
        </a:solidFill>
        <a:effectLst/>
      </p:bgPr>
    </p:bg>
    <p:spTree>
      <p:nvGrpSpPr>
        <p:cNvPr id="1" name=""/>
        <p:cNvGrpSpPr/>
        <p:nvPr/>
      </p:nvGrpSpPr>
      <p:grpSpPr>
        <a:xfrm>
          <a:off x="0" y="0"/>
          <a:ext cx="0" cy="0"/>
          <a:chOff x="0" y="0"/>
          <a:chExt cx="0" cy="0"/>
        </a:xfrm>
      </p:grpSpPr>
      <p:sp>
        <p:nvSpPr>
          <p:cNvPr id="6"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grpSp>
        <p:nvGrpSpPr>
          <p:cNvPr id="8" name="Group 7"/>
          <p:cNvGrpSpPr>
            <a:grpSpLocks/>
          </p:cNvGrpSpPr>
          <p:nvPr userDrawn="1"/>
        </p:nvGrpSpPr>
        <p:grpSpPr bwMode="auto">
          <a:xfrm>
            <a:off x="4945063" y="1600200"/>
            <a:ext cx="2192337" cy="4441825"/>
            <a:chOff x="6467477" y="580874"/>
            <a:chExt cx="3883024" cy="7868629"/>
          </a:xfrm>
        </p:grpSpPr>
        <p:sp>
          <p:nvSpPr>
            <p:cNvPr id="9" name="Freeform 5"/>
            <p:cNvSpPr>
              <a:spLocks/>
            </p:cNvSpPr>
            <p:nvPr userDrawn="1"/>
          </p:nvSpPr>
          <p:spPr bwMode="auto">
            <a:xfrm>
              <a:off x="10299890" y="2200720"/>
              <a:ext cx="50611"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10" name="Rectangle 6"/>
            <p:cNvSpPr>
              <a:spLocks noChangeArrowheads="1"/>
            </p:cNvSpPr>
            <p:nvPr userDrawn="1"/>
          </p:nvSpPr>
          <p:spPr bwMode="auto">
            <a:xfrm>
              <a:off x="10263338" y="7684576"/>
              <a:ext cx="53422" cy="13780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1" name="Rectangle 7"/>
            <p:cNvSpPr>
              <a:spLocks noChangeArrowheads="1"/>
            </p:cNvSpPr>
            <p:nvPr userDrawn="1"/>
          </p:nvSpPr>
          <p:spPr bwMode="auto">
            <a:xfrm>
              <a:off x="10263338" y="1112387"/>
              <a:ext cx="53422"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2" name="Freeform 8"/>
            <p:cNvSpPr>
              <a:spLocks noEditPoints="1"/>
            </p:cNvSpPr>
            <p:nvPr userDrawn="1"/>
          </p:nvSpPr>
          <p:spPr bwMode="auto">
            <a:xfrm>
              <a:off x="6487158" y="580874"/>
              <a:ext cx="382960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13"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4" name="Rectangle 10"/>
            <p:cNvSpPr>
              <a:spLocks noChangeArrowheads="1"/>
            </p:cNvSpPr>
            <p:nvPr userDrawn="1"/>
          </p:nvSpPr>
          <p:spPr bwMode="auto">
            <a:xfrm>
              <a:off x="6703664" y="1517349"/>
              <a:ext cx="339940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15"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a:spLocks noChangeArrowheads="1"/>
            </p:cNvSpPr>
            <p:nvPr userDrawn="1"/>
          </p:nvSpPr>
          <p:spPr bwMode="auto">
            <a:xfrm>
              <a:off x="8129220" y="7631144"/>
              <a:ext cx="545479" cy="548385"/>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7" name="Oval 16"/>
            <p:cNvSpPr>
              <a:spLocks noChangeArrowheads="1"/>
            </p:cNvSpPr>
            <p:nvPr userDrawn="1"/>
          </p:nvSpPr>
          <p:spPr bwMode="auto">
            <a:xfrm>
              <a:off x="8340102" y="760857"/>
              <a:ext cx="104034" cy="104054"/>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8" name="Freeform 17"/>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9" name="Freeform 18"/>
            <p:cNvSpPr>
              <a:spLocks/>
            </p:cNvSpPr>
            <p:nvPr userDrawn="1"/>
          </p:nvSpPr>
          <p:spPr bwMode="auto">
            <a:xfrm>
              <a:off x="6467477" y="1537033"/>
              <a:ext cx="56235"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1" name="Freeform 19"/>
            <p:cNvSpPr>
              <a:spLocks/>
            </p:cNvSpPr>
            <p:nvPr userDrawn="1"/>
          </p:nvSpPr>
          <p:spPr bwMode="auto">
            <a:xfrm>
              <a:off x="6467477" y="2231656"/>
              <a:ext cx="56235"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2" name="Freeform 20"/>
            <p:cNvSpPr>
              <a:spLocks/>
            </p:cNvSpPr>
            <p:nvPr userDrawn="1"/>
          </p:nvSpPr>
          <p:spPr bwMode="auto">
            <a:xfrm>
              <a:off x="6467477" y="2951588"/>
              <a:ext cx="56235"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3" name="Rectangle 22"/>
            <p:cNvSpPr>
              <a:spLocks noChangeArrowheads="1"/>
            </p:cNvSpPr>
            <p:nvPr userDrawn="1"/>
          </p:nvSpPr>
          <p:spPr bwMode="auto">
            <a:xfrm>
              <a:off x="6487158" y="7718322"/>
              <a:ext cx="53424"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4" name="Rectangle 23"/>
            <p:cNvSpPr>
              <a:spLocks noChangeArrowheads="1"/>
            </p:cNvSpPr>
            <p:nvPr userDrawn="1"/>
          </p:nvSpPr>
          <p:spPr bwMode="auto">
            <a:xfrm>
              <a:off x="10263338" y="7718322"/>
              <a:ext cx="53422"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5" name="Rectangle 24"/>
            <p:cNvSpPr>
              <a:spLocks noChangeArrowheads="1"/>
            </p:cNvSpPr>
            <p:nvPr userDrawn="1"/>
          </p:nvSpPr>
          <p:spPr bwMode="auto">
            <a:xfrm>
              <a:off x="6487158" y="1146134"/>
              <a:ext cx="53424"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6" name="Rectangle 25"/>
            <p:cNvSpPr>
              <a:spLocks noChangeArrowheads="1"/>
            </p:cNvSpPr>
            <p:nvPr userDrawn="1"/>
          </p:nvSpPr>
          <p:spPr bwMode="auto">
            <a:xfrm>
              <a:off x="10263338" y="1146134"/>
              <a:ext cx="53422"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7" name="Oval 26"/>
            <p:cNvSpPr>
              <a:spLocks noChangeArrowheads="1"/>
            </p:cNvSpPr>
            <p:nvPr userDrawn="1"/>
          </p:nvSpPr>
          <p:spPr bwMode="auto">
            <a:xfrm>
              <a:off x="7741198" y="971775"/>
              <a:ext cx="140587"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grpSp>
        <p:nvGrpSpPr>
          <p:cNvPr id="28" name="Group 26"/>
          <p:cNvGrpSpPr>
            <a:grpSpLocks/>
          </p:cNvGrpSpPr>
          <p:nvPr userDrawn="1"/>
        </p:nvGrpSpPr>
        <p:grpSpPr bwMode="auto">
          <a:xfrm>
            <a:off x="2151063" y="1612900"/>
            <a:ext cx="2190750" cy="4441825"/>
            <a:chOff x="6467477" y="580874"/>
            <a:chExt cx="3883024" cy="7868629"/>
          </a:xfrm>
        </p:grpSpPr>
        <p:sp>
          <p:nvSpPr>
            <p:cNvPr id="29" name="Freeform 5"/>
            <p:cNvSpPr>
              <a:spLocks/>
            </p:cNvSpPr>
            <p:nvPr userDrawn="1"/>
          </p:nvSpPr>
          <p:spPr bwMode="auto">
            <a:xfrm>
              <a:off x="10299853" y="2200720"/>
              <a:ext cx="50648"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30" name="Rectangle 6"/>
            <p:cNvSpPr>
              <a:spLocks noChangeArrowheads="1"/>
            </p:cNvSpPr>
            <p:nvPr userDrawn="1"/>
          </p:nvSpPr>
          <p:spPr bwMode="auto">
            <a:xfrm>
              <a:off x="10263273" y="7684576"/>
              <a:ext cx="53463" cy="13780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1" name="Rectangle 7"/>
            <p:cNvSpPr>
              <a:spLocks noChangeArrowheads="1"/>
            </p:cNvSpPr>
            <p:nvPr userDrawn="1"/>
          </p:nvSpPr>
          <p:spPr bwMode="auto">
            <a:xfrm>
              <a:off x="10263273" y="1112387"/>
              <a:ext cx="53463"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2" name="Freeform 8"/>
            <p:cNvSpPr>
              <a:spLocks noEditPoints="1"/>
            </p:cNvSpPr>
            <p:nvPr userDrawn="1"/>
          </p:nvSpPr>
          <p:spPr bwMode="auto">
            <a:xfrm>
              <a:off x="6487173" y="580874"/>
              <a:ext cx="3829563"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33"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34" name="Rectangle 10"/>
            <p:cNvSpPr>
              <a:spLocks noChangeArrowheads="1"/>
            </p:cNvSpPr>
            <p:nvPr userDrawn="1"/>
          </p:nvSpPr>
          <p:spPr bwMode="auto">
            <a:xfrm>
              <a:off x="6703835" y="1517349"/>
              <a:ext cx="339905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35"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val 35"/>
            <p:cNvSpPr>
              <a:spLocks noChangeArrowheads="1"/>
            </p:cNvSpPr>
            <p:nvPr userDrawn="1"/>
          </p:nvSpPr>
          <p:spPr bwMode="auto">
            <a:xfrm>
              <a:off x="8127610" y="7631144"/>
              <a:ext cx="548687" cy="548385"/>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7" name="Oval 36"/>
            <p:cNvSpPr>
              <a:spLocks noChangeArrowheads="1"/>
            </p:cNvSpPr>
            <p:nvPr userDrawn="1"/>
          </p:nvSpPr>
          <p:spPr bwMode="auto">
            <a:xfrm>
              <a:off x="8341458" y="760857"/>
              <a:ext cx="101296" cy="104054"/>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8" name="Freeform 36"/>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39" name="Freeform 37"/>
            <p:cNvSpPr>
              <a:spLocks/>
            </p:cNvSpPr>
            <p:nvPr userDrawn="1"/>
          </p:nvSpPr>
          <p:spPr bwMode="auto">
            <a:xfrm>
              <a:off x="6467477" y="1537033"/>
              <a:ext cx="56276"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0" name="Freeform 38"/>
            <p:cNvSpPr>
              <a:spLocks/>
            </p:cNvSpPr>
            <p:nvPr userDrawn="1"/>
          </p:nvSpPr>
          <p:spPr bwMode="auto">
            <a:xfrm>
              <a:off x="6467477" y="2231656"/>
              <a:ext cx="56276"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1" name="Freeform 39"/>
            <p:cNvSpPr>
              <a:spLocks/>
            </p:cNvSpPr>
            <p:nvPr userDrawn="1"/>
          </p:nvSpPr>
          <p:spPr bwMode="auto">
            <a:xfrm>
              <a:off x="6467477" y="2951588"/>
              <a:ext cx="56276"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2" name="Rectangle 41"/>
            <p:cNvSpPr>
              <a:spLocks noChangeArrowheads="1"/>
            </p:cNvSpPr>
            <p:nvPr userDrawn="1"/>
          </p:nvSpPr>
          <p:spPr bwMode="auto">
            <a:xfrm>
              <a:off x="6487173" y="7718322"/>
              <a:ext cx="53463"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3" name="Rectangle 42"/>
            <p:cNvSpPr>
              <a:spLocks noChangeArrowheads="1"/>
            </p:cNvSpPr>
            <p:nvPr userDrawn="1"/>
          </p:nvSpPr>
          <p:spPr bwMode="auto">
            <a:xfrm>
              <a:off x="10263273" y="7718322"/>
              <a:ext cx="53463"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4" name="Rectangle 43"/>
            <p:cNvSpPr>
              <a:spLocks noChangeArrowheads="1"/>
            </p:cNvSpPr>
            <p:nvPr userDrawn="1"/>
          </p:nvSpPr>
          <p:spPr bwMode="auto">
            <a:xfrm>
              <a:off x="6487173" y="1146134"/>
              <a:ext cx="53463"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5" name="Rectangle 44"/>
            <p:cNvSpPr>
              <a:spLocks noChangeArrowheads="1"/>
            </p:cNvSpPr>
            <p:nvPr userDrawn="1"/>
          </p:nvSpPr>
          <p:spPr bwMode="auto">
            <a:xfrm>
              <a:off x="10263273" y="1146134"/>
              <a:ext cx="53463"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6" name="Oval 45"/>
            <p:cNvSpPr>
              <a:spLocks noChangeArrowheads="1"/>
            </p:cNvSpPr>
            <p:nvPr userDrawn="1"/>
          </p:nvSpPr>
          <p:spPr bwMode="auto">
            <a:xfrm>
              <a:off x="7739308" y="971775"/>
              <a:ext cx="140689"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grpSp>
        <p:nvGrpSpPr>
          <p:cNvPr id="47" name="Group 45"/>
          <p:cNvGrpSpPr>
            <a:grpSpLocks/>
          </p:cNvGrpSpPr>
          <p:nvPr userDrawn="1"/>
        </p:nvGrpSpPr>
        <p:grpSpPr bwMode="auto">
          <a:xfrm>
            <a:off x="7673975" y="1557338"/>
            <a:ext cx="2192338" cy="4441825"/>
            <a:chOff x="6467477" y="580874"/>
            <a:chExt cx="3883024" cy="7868629"/>
          </a:xfrm>
        </p:grpSpPr>
        <p:sp>
          <p:nvSpPr>
            <p:cNvPr id="48" name="Freeform 5"/>
            <p:cNvSpPr>
              <a:spLocks/>
            </p:cNvSpPr>
            <p:nvPr userDrawn="1"/>
          </p:nvSpPr>
          <p:spPr bwMode="auto">
            <a:xfrm>
              <a:off x="10299890" y="2200720"/>
              <a:ext cx="50611"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9" name="Rectangle 6"/>
            <p:cNvSpPr>
              <a:spLocks noChangeArrowheads="1"/>
            </p:cNvSpPr>
            <p:nvPr userDrawn="1"/>
          </p:nvSpPr>
          <p:spPr bwMode="auto">
            <a:xfrm>
              <a:off x="10263336" y="7684576"/>
              <a:ext cx="53424" cy="137799"/>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0" name="Rectangle 7"/>
            <p:cNvSpPr>
              <a:spLocks noChangeArrowheads="1"/>
            </p:cNvSpPr>
            <p:nvPr userDrawn="1"/>
          </p:nvSpPr>
          <p:spPr bwMode="auto">
            <a:xfrm>
              <a:off x="10263336" y="1112385"/>
              <a:ext cx="53424"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1" name="Freeform 8"/>
            <p:cNvSpPr>
              <a:spLocks noEditPoints="1"/>
            </p:cNvSpPr>
            <p:nvPr userDrawn="1"/>
          </p:nvSpPr>
          <p:spPr bwMode="auto">
            <a:xfrm>
              <a:off x="6487160" y="580874"/>
              <a:ext cx="3829600"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52"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53" name="Rectangle 10"/>
            <p:cNvSpPr>
              <a:spLocks noChangeArrowheads="1"/>
            </p:cNvSpPr>
            <p:nvPr userDrawn="1"/>
          </p:nvSpPr>
          <p:spPr bwMode="auto">
            <a:xfrm>
              <a:off x="6703664" y="1517347"/>
              <a:ext cx="339940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54"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Oval 54"/>
            <p:cNvSpPr>
              <a:spLocks noChangeArrowheads="1"/>
            </p:cNvSpPr>
            <p:nvPr userDrawn="1"/>
          </p:nvSpPr>
          <p:spPr bwMode="auto">
            <a:xfrm>
              <a:off x="8129221" y="7631142"/>
              <a:ext cx="545479" cy="548386"/>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6" name="Oval 55"/>
            <p:cNvSpPr>
              <a:spLocks noChangeArrowheads="1"/>
            </p:cNvSpPr>
            <p:nvPr userDrawn="1"/>
          </p:nvSpPr>
          <p:spPr bwMode="auto">
            <a:xfrm>
              <a:off x="8340101" y="760857"/>
              <a:ext cx="104036" cy="10405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7" name="Freeform 55"/>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58" name="Freeform 56"/>
            <p:cNvSpPr>
              <a:spLocks/>
            </p:cNvSpPr>
            <p:nvPr userDrawn="1"/>
          </p:nvSpPr>
          <p:spPr bwMode="auto">
            <a:xfrm>
              <a:off x="6467477" y="1537033"/>
              <a:ext cx="56235"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59" name="Freeform 57"/>
            <p:cNvSpPr>
              <a:spLocks/>
            </p:cNvSpPr>
            <p:nvPr userDrawn="1"/>
          </p:nvSpPr>
          <p:spPr bwMode="auto">
            <a:xfrm>
              <a:off x="6467477" y="2231654"/>
              <a:ext cx="56235"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60" name="Freeform 58"/>
            <p:cNvSpPr>
              <a:spLocks/>
            </p:cNvSpPr>
            <p:nvPr userDrawn="1"/>
          </p:nvSpPr>
          <p:spPr bwMode="auto">
            <a:xfrm>
              <a:off x="6467477" y="2951586"/>
              <a:ext cx="56235"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62" name="Rectangle 61"/>
            <p:cNvSpPr>
              <a:spLocks noChangeArrowheads="1"/>
            </p:cNvSpPr>
            <p:nvPr userDrawn="1"/>
          </p:nvSpPr>
          <p:spPr bwMode="auto">
            <a:xfrm>
              <a:off x="6487160" y="7718322"/>
              <a:ext cx="53422" cy="13779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3" name="Rectangle 62"/>
            <p:cNvSpPr>
              <a:spLocks noChangeArrowheads="1"/>
            </p:cNvSpPr>
            <p:nvPr userDrawn="1"/>
          </p:nvSpPr>
          <p:spPr bwMode="auto">
            <a:xfrm>
              <a:off x="10263336" y="7718322"/>
              <a:ext cx="53424" cy="13779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4" name="Rectangle 63"/>
            <p:cNvSpPr>
              <a:spLocks noChangeArrowheads="1"/>
            </p:cNvSpPr>
            <p:nvPr userDrawn="1"/>
          </p:nvSpPr>
          <p:spPr bwMode="auto">
            <a:xfrm>
              <a:off x="6487160" y="1146132"/>
              <a:ext cx="53422"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5" name="Rectangle 64"/>
            <p:cNvSpPr>
              <a:spLocks noChangeArrowheads="1"/>
            </p:cNvSpPr>
            <p:nvPr userDrawn="1"/>
          </p:nvSpPr>
          <p:spPr bwMode="auto">
            <a:xfrm>
              <a:off x="10263336" y="1146132"/>
              <a:ext cx="53424"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6" name="Oval 65"/>
            <p:cNvSpPr>
              <a:spLocks noChangeArrowheads="1"/>
            </p:cNvSpPr>
            <p:nvPr userDrawn="1"/>
          </p:nvSpPr>
          <p:spPr bwMode="auto">
            <a:xfrm>
              <a:off x="7741199" y="971774"/>
              <a:ext cx="140587"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67" name="Rectangle 6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0" name="Picture Placeholder 8"/>
          <p:cNvSpPr>
            <a:spLocks noGrp="1"/>
          </p:cNvSpPr>
          <p:nvPr>
            <p:ph type="pic" sz="quarter" idx="10"/>
          </p:nvPr>
        </p:nvSpPr>
        <p:spPr>
          <a:xfrm>
            <a:off x="2312080" y="2244528"/>
            <a:ext cx="1919617" cy="3339489"/>
          </a:xfrm>
          <a:prstGeom prst="rect">
            <a:avLst/>
          </a:prstGeom>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61" name="Picture Placeholder 8"/>
          <p:cNvSpPr>
            <a:spLocks noGrp="1"/>
          </p:cNvSpPr>
          <p:nvPr>
            <p:ph type="pic" sz="quarter" idx="11"/>
          </p:nvPr>
        </p:nvSpPr>
        <p:spPr>
          <a:xfrm>
            <a:off x="5106979" y="2244528"/>
            <a:ext cx="1919616" cy="3329283"/>
          </a:xfrm>
          <a:prstGeom prst="rect">
            <a:avLst/>
          </a:prstGeom>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124" name="Picture Placeholder 8"/>
          <p:cNvSpPr>
            <a:spLocks noGrp="1"/>
          </p:cNvSpPr>
          <p:nvPr>
            <p:ph type="pic" sz="quarter" idx="14"/>
          </p:nvPr>
        </p:nvSpPr>
        <p:spPr>
          <a:xfrm>
            <a:off x="7835193" y="2201234"/>
            <a:ext cx="1919616" cy="3329283"/>
          </a:xfrm>
          <a:prstGeom prst="rect">
            <a:avLst/>
          </a:prstGeom>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85" name="Text Placeholder 3"/>
          <p:cNvSpPr>
            <a:spLocks noGrp="1"/>
          </p:cNvSpPr>
          <p:nvPr>
            <p:ph type="body" sz="quarter" idx="12"/>
          </p:nvPr>
        </p:nvSpPr>
        <p:spPr>
          <a:xfrm>
            <a:off x="381001" y="548680"/>
            <a:ext cx="4651895"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aptop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a:off x="4281488" y="1450975"/>
            <a:ext cx="7831137" cy="4652963"/>
            <a:chOff x="4527554" y="1398588"/>
            <a:chExt cx="7137394" cy="4240211"/>
          </a:xfrm>
        </p:grpSpPr>
        <p:grpSp>
          <p:nvGrpSpPr>
            <p:cNvPr id="8" name="Group 8"/>
            <p:cNvGrpSpPr>
              <a:grpSpLocks/>
            </p:cNvGrpSpPr>
            <p:nvPr userDrawn="1"/>
          </p:nvGrpSpPr>
          <p:grpSpPr bwMode="auto">
            <a:xfrm>
              <a:off x="4527554" y="1398588"/>
              <a:ext cx="7137394" cy="4240211"/>
              <a:chOff x="4527471" y="1398593"/>
              <a:chExt cx="7137264" cy="4240229"/>
            </a:xfrm>
          </p:grpSpPr>
          <p:sp>
            <p:nvSpPr>
              <p:cNvPr id="10" name="AutoShape 380"/>
              <p:cNvSpPr>
                <a:spLocks noChangeAspect="1" noChangeArrowheads="1" noTextEdit="1"/>
              </p:cNvSpPr>
              <p:nvPr userDrawn="1"/>
            </p:nvSpPr>
            <p:spPr bwMode="auto">
              <a:xfrm>
                <a:off x="4640179" y="1398593"/>
                <a:ext cx="6913436" cy="398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3E4343"/>
                  </a:solidFill>
                </a:endParaRPr>
              </a:p>
            </p:txBody>
          </p:sp>
          <p:sp>
            <p:nvSpPr>
              <p:cNvPr id="11" name="Freeform 382"/>
              <p:cNvSpPr>
                <a:spLocks/>
              </p:cNvSpPr>
              <p:nvPr userDrawn="1"/>
            </p:nvSpPr>
            <p:spPr bwMode="auto">
              <a:xfrm>
                <a:off x="5281517" y="1400181"/>
                <a:ext cx="5648222" cy="3940191"/>
              </a:xfrm>
              <a:custGeom>
                <a:avLst/>
                <a:gdLst>
                  <a:gd name="T0" fmla="*/ 2147483646 w 4571"/>
                  <a:gd name="T1" fmla="*/ 2147483646 h 3192"/>
                  <a:gd name="T2" fmla="*/ 2147483646 w 4571"/>
                  <a:gd name="T3" fmla="*/ 2147483646 h 3192"/>
                  <a:gd name="T4" fmla="*/ 0 w 4571"/>
                  <a:gd name="T5" fmla="*/ 2147483646 h 3192"/>
                  <a:gd name="T6" fmla="*/ 0 w 4571"/>
                  <a:gd name="T7" fmla="*/ 2147483646 h 3192"/>
                  <a:gd name="T8" fmla="*/ 2147483646 w 4571"/>
                  <a:gd name="T9" fmla="*/ 0 h 3192"/>
                  <a:gd name="T10" fmla="*/ 2147483646 w 4571"/>
                  <a:gd name="T11" fmla="*/ 0 h 3192"/>
                  <a:gd name="T12" fmla="*/ 2147483646 w 4571"/>
                  <a:gd name="T13" fmla="*/ 2147483646 h 3192"/>
                  <a:gd name="T14" fmla="*/ 2147483646 w 4571"/>
                  <a:gd name="T15" fmla="*/ 2147483646 h 3192"/>
                  <a:gd name="T16" fmla="*/ 2147483646 w 4571"/>
                  <a:gd name="T17" fmla="*/ 2147483646 h 3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71" h="3192">
                    <a:moveTo>
                      <a:pt x="4398" y="3192"/>
                    </a:moveTo>
                    <a:cubicBezTo>
                      <a:pt x="172" y="3192"/>
                      <a:pt x="172" y="3192"/>
                      <a:pt x="172" y="3192"/>
                    </a:cubicBezTo>
                    <a:cubicBezTo>
                      <a:pt x="77" y="3192"/>
                      <a:pt x="0" y="3115"/>
                      <a:pt x="0" y="3019"/>
                    </a:cubicBezTo>
                    <a:cubicBezTo>
                      <a:pt x="0" y="173"/>
                      <a:pt x="0" y="173"/>
                      <a:pt x="0" y="173"/>
                    </a:cubicBezTo>
                    <a:cubicBezTo>
                      <a:pt x="0" y="78"/>
                      <a:pt x="77" y="0"/>
                      <a:pt x="172" y="0"/>
                    </a:cubicBezTo>
                    <a:cubicBezTo>
                      <a:pt x="4398" y="0"/>
                      <a:pt x="4398" y="0"/>
                      <a:pt x="4398" y="0"/>
                    </a:cubicBezTo>
                    <a:cubicBezTo>
                      <a:pt x="4493" y="0"/>
                      <a:pt x="4571" y="78"/>
                      <a:pt x="4571" y="173"/>
                    </a:cubicBezTo>
                    <a:cubicBezTo>
                      <a:pt x="4571" y="3019"/>
                      <a:pt x="4571" y="3019"/>
                      <a:pt x="4571" y="3019"/>
                    </a:cubicBezTo>
                    <a:cubicBezTo>
                      <a:pt x="4571" y="3115"/>
                      <a:pt x="4493" y="3192"/>
                      <a:pt x="4398" y="3192"/>
                    </a:cubicBezTo>
                    <a:close/>
                  </a:path>
                </a:pathLst>
              </a:custGeom>
              <a:solidFill>
                <a:srgbClr val="DAC1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2" name="Freeform 383"/>
              <p:cNvSpPr>
                <a:spLocks/>
              </p:cNvSpPr>
              <p:nvPr userDrawn="1"/>
            </p:nvSpPr>
            <p:spPr bwMode="auto">
              <a:xfrm>
                <a:off x="5300567" y="1419231"/>
                <a:ext cx="5610123" cy="3903680"/>
              </a:xfrm>
              <a:custGeom>
                <a:avLst/>
                <a:gdLst>
                  <a:gd name="T0" fmla="*/ 2147483646 w 4540"/>
                  <a:gd name="T1" fmla="*/ 2147483646 h 3161"/>
                  <a:gd name="T2" fmla="*/ 2147483646 w 4540"/>
                  <a:gd name="T3" fmla="*/ 2147483646 h 3161"/>
                  <a:gd name="T4" fmla="*/ 2147483646 w 4540"/>
                  <a:gd name="T5" fmla="*/ 2147483646 h 3161"/>
                  <a:gd name="T6" fmla="*/ 0 w 4540"/>
                  <a:gd name="T7" fmla="*/ 2147483646 h 3161"/>
                  <a:gd name="T8" fmla="*/ 0 w 4540"/>
                  <a:gd name="T9" fmla="*/ 2147483646 h 3161"/>
                  <a:gd name="T10" fmla="*/ 2147483646 w 4540"/>
                  <a:gd name="T11" fmla="*/ 0 h 3161"/>
                  <a:gd name="T12" fmla="*/ 2147483646 w 4540"/>
                  <a:gd name="T13" fmla="*/ 0 h 3161"/>
                  <a:gd name="T14" fmla="*/ 2147483646 w 4540"/>
                  <a:gd name="T15" fmla="*/ 2147483646 h 3161"/>
                  <a:gd name="T16" fmla="*/ 2147483646 w 4540"/>
                  <a:gd name="T17" fmla="*/ 2147483646 h 3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40" h="3161">
                    <a:moveTo>
                      <a:pt x="4540" y="3003"/>
                    </a:moveTo>
                    <a:cubicBezTo>
                      <a:pt x="4540" y="3090"/>
                      <a:pt x="4469" y="3161"/>
                      <a:pt x="4383" y="3161"/>
                    </a:cubicBezTo>
                    <a:cubicBezTo>
                      <a:pt x="157" y="3161"/>
                      <a:pt x="157" y="3161"/>
                      <a:pt x="157" y="3161"/>
                    </a:cubicBezTo>
                    <a:cubicBezTo>
                      <a:pt x="71" y="3161"/>
                      <a:pt x="0" y="3090"/>
                      <a:pt x="0" y="3003"/>
                    </a:cubicBezTo>
                    <a:cubicBezTo>
                      <a:pt x="0" y="157"/>
                      <a:pt x="0" y="157"/>
                      <a:pt x="0" y="157"/>
                    </a:cubicBezTo>
                    <a:cubicBezTo>
                      <a:pt x="0" y="71"/>
                      <a:pt x="71" y="0"/>
                      <a:pt x="157" y="0"/>
                    </a:cubicBezTo>
                    <a:cubicBezTo>
                      <a:pt x="4383" y="0"/>
                      <a:pt x="4383" y="0"/>
                      <a:pt x="4383" y="0"/>
                    </a:cubicBezTo>
                    <a:cubicBezTo>
                      <a:pt x="4469" y="0"/>
                      <a:pt x="4540" y="71"/>
                      <a:pt x="4540" y="157"/>
                    </a:cubicBezTo>
                    <a:lnTo>
                      <a:pt x="4540" y="3003"/>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3" name="Freeform 384"/>
              <p:cNvSpPr>
                <a:spLocks/>
              </p:cNvSpPr>
              <p:nvPr userDrawn="1"/>
            </p:nvSpPr>
            <p:spPr bwMode="auto">
              <a:xfrm>
                <a:off x="5305329" y="1423994"/>
                <a:ext cx="5600597" cy="3892566"/>
              </a:xfrm>
              <a:custGeom>
                <a:avLst/>
                <a:gdLst>
                  <a:gd name="T0" fmla="*/ 2147483646 w 4533"/>
                  <a:gd name="T1" fmla="*/ 2147483646 h 3154"/>
                  <a:gd name="T2" fmla="*/ 2147483646 w 4533"/>
                  <a:gd name="T3" fmla="*/ 2147483646 h 3154"/>
                  <a:gd name="T4" fmla="*/ 0 w 4533"/>
                  <a:gd name="T5" fmla="*/ 2147483646 h 3154"/>
                  <a:gd name="T6" fmla="*/ 0 w 4533"/>
                  <a:gd name="T7" fmla="*/ 2147483646 h 3154"/>
                  <a:gd name="T8" fmla="*/ 2147483646 w 4533"/>
                  <a:gd name="T9" fmla="*/ 0 h 3154"/>
                  <a:gd name="T10" fmla="*/ 2147483646 w 4533"/>
                  <a:gd name="T11" fmla="*/ 0 h 3154"/>
                  <a:gd name="T12" fmla="*/ 2147483646 w 4533"/>
                  <a:gd name="T13" fmla="*/ 2147483646 h 3154"/>
                  <a:gd name="T14" fmla="*/ 2147483646 w 4533"/>
                  <a:gd name="T15" fmla="*/ 2147483646 h 3154"/>
                  <a:gd name="T16" fmla="*/ 2147483646 w 4533"/>
                  <a:gd name="T17" fmla="*/ 2147483646 h 3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33" h="3154">
                    <a:moveTo>
                      <a:pt x="4379" y="3154"/>
                    </a:moveTo>
                    <a:cubicBezTo>
                      <a:pt x="153" y="3154"/>
                      <a:pt x="153" y="3154"/>
                      <a:pt x="153" y="3154"/>
                    </a:cubicBezTo>
                    <a:cubicBezTo>
                      <a:pt x="69" y="3154"/>
                      <a:pt x="0" y="3085"/>
                      <a:pt x="0" y="3000"/>
                    </a:cubicBezTo>
                    <a:cubicBezTo>
                      <a:pt x="0" y="154"/>
                      <a:pt x="0" y="154"/>
                      <a:pt x="0" y="154"/>
                    </a:cubicBezTo>
                    <a:cubicBezTo>
                      <a:pt x="0" y="69"/>
                      <a:pt x="69" y="0"/>
                      <a:pt x="153" y="0"/>
                    </a:cubicBezTo>
                    <a:cubicBezTo>
                      <a:pt x="4379" y="0"/>
                      <a:pt x="4379" y="0"/>
                      <a:pt x="4379" y="0"/>
                    </a:cubicBezTo>
                    <a:cubicBezTo>
                      <a:pt x="4464" y="0"/>
                      <a:pt x="4533" y="69"/>
                      <a:pt x="4533" y="154"/>
                    </a:cubicBezTo>
                    <a:cubicBezTo>
                      <a:pt x="4533" y="3000"/>
                      <a:pt x="4533" y="3000"/>
                      <a:pt x="4533" y="3000"/>
                    </a:cubicBezTo>
                    <a:cubicBezTo>
                      <a:pt x="4533" y="3085"/>
                      <a:pt x="4464" y="3154"/>
                      <a:pt x="4379" y="315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4" name="Freeform 385"/>
              <p:cNvSpPr>
                <a:spLocks/>
              </p:cNvSpPr>
              <p:nvPr userDrawn="1"/>
            </p:nvSpPr>
            <p:spPr bwMode="auto">
              <a:xfrm>
                <a:off x="5305329" y="5089547"/>
                <a:ext cx="5600597" cy="227014"/>
              </a:xfrm>
              <a:custGeom>
                <a:avLst/>
                <a:gdLst>
                  <a:gd name="T0" fmla="*/ 0 w 4533"/>
                  <a:gd name="T1" fmla="*/ 0 h 184"/>
                  <a:gd name="T2" fmla="*/ 0 w 4533"/>
                  <a:gd name="T3" fmla="*/ 2147483646 h 184"/>
                  <a:gd name="T4" fmla="*/ 2147483646 w 4533"/>
                  <a:gd name="T5" fmla="*/ 2147483646 h 184"/>
                  <a:gd name="T6" fmla="*/ 2147483646 w 4533"/>
                  <a:gd name="T7" fmla="*/ 2147483646 h 184"/>
                  <a:gd name="T8" fmla="*/ 2147483646 w 4533"/>
                  <a:gd name="T9" fmla="*/ 2147483646 h 184"/>
                  <a:gd name="T10" fmla="*/ 2147483646 w 4533"/>
                  <a:gd name="T11" fmla="*/ 0 h 184"/>
                  <a:gd name="T12" fmla="*/ 0 w 4533"/>
                  <a:gd name="T13" fmla="*/ 0 h 1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33" h="184">
                    <a:moveTo>
                      <a:pt x="0" y="0"/>
                    </a:moveTo>
                    <a:cubicBezTo>
                      <a:pt x="0" y="30"/>
                      <a:pt x="0" y="30"/>
                      <a:pt x="0" y="30"/>
                    </a:cubicBezTo>
                    <a:cubicBezTo>
                      <a:pt x="0" y="115"/>
                      <a:pt x="69" y="184"/>
                      <a:pt x="153" y="184"/>
                    </a:cubicBezTo>
                    <a:cubicBezTo>
                      <a:pt x="4379" y="184"/>
                      <a:pt x="4379" y="184"/>
                      <a:pt x="4379" y="184"/>
                    </a:cubicBezTo>
                    <a:cubicBezTo>
                      <a:pt x="4464" y="184"/>
                      <a:pt x="4533" y="115"/>
                      <a:pt x="4533" y="30"/>
                    </a:cubicBezTo>
                    <a:cubicBezTo>
                      <a:pt x="4533" y="0"/>
                      <a:pt x="4533" y="0"/>
                      <a:pt x="4533" y="0"/>
                    </a:cubicBezTo>
                    <a:lnTo>
                      <a:pt x="0" y="0"/>
                    </a:lnTo>
                    <a:close/>
                  </a:path>
                </a:pathLst>
              </a:custGeom>
              <a:solidFill>
                <a:srgbClr val="222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pic>
            <p:nvPicPr>
              <p:cNvPr id="15" name="Picture 14"/>
              <p:cNvPicPr>
                <a:picLocks noChangeAspect="1" noChangeArrowheads="1"/>
              </p:cNvPicPr>
              <p:nvPr userDrawn="1"/>
            </p:nvPicPr>
            <p:blipFill>
              <a:blip r:embed="rId2" cstate="screen">
                <a:grayscl/>
                <a:extLst>
                  <a:ext uri="{28A0092B-C50C-407E-A947-70E740481C1C}">
                    <a14:useLocalDpi xmlns:a14="http://schemas.microsoft.com/office/drawing/2010/main"/>
                  </a:ext>
                </a:extLst>
              </a:blip>
              <a:srcRect l="-1607" r="-1630" b="-250766"/>
              <a:stretch>
                <a:fillRect/>
              </a:stretch>
            </p:blipFill>
            <p:spPr bwMode="auto">
              <a:xfrm>
                <a:off x="4527471" y="5276873"/>
                <a:ext cx="7137264" cy="361949"/>
              </a:xfrm>
              <a:custGeom>
                <a:avLst/>
                <a:gdLst>
                  <a:gd name="connsiteX0" fmla="*/ 111121 w 7137394"/>
                  <a:gd name="connsiteY0" fmla="*/ 16107 h 361948"/>
                  <a:gd name="connsiteX1" fmla="*/ 111121 w 7137394"/>
                  <a:gd name="connsiteY1" fmla="*/ 103188 h 361948"/>
                  <a:gd name="connsiteX2" fmla="*/ 732671 w 7137394"/>
                  <a:gd name="connsiteY2" fmla="*/ 103188 h 361948"/>
                  <a:gd name="connsiteX3" fmla="*/ 735009 w 7137394"/>
                  <a:gd name="connsiteY3" fmla="*/ 357186 h 361948"/>
                  <a:gd name="connsiteX4" fmla="*/ 0 w 7137394"/>
                  <a:gd name="connsiteY4" fmla="*/ 357186 h 361948"/>
                  <a:gd name="connsiteX5" fmla="*/ 7024684 w 7137394"/>
                  <a:gd name="connsiteY5" fmla="*/ 15992 h 361948"/>
                  <a:gd name="connsiteX6" fmla="*/ 7137394 w 7137394"/>
                  <a:gd name="connsiteY6" fmla="*/ 361948 h 361948"/>
                  <a:gd name="connsiteX7" fmla="*/ 6402385 w 7137394"/>
                  <a:gd name="connsiteY7" fmla="*/ 361948 h 361948"/>
                  <a:gd name="connsiteX8" fmla="*/ 6402385 w 7137394"/>
                  <a:gd name="connsiteY8" fmla="*/ 103188 h 361948"/>
                  <a:gd name="connsiteX9" fmla="*/ 7024684 w 7137394"/>
                  <a:gd name="connsiteY9" fmla="*/ 103188 h 361948"/>
                  <a:gd name="connsiteX10" fmla="*/ 111121 w 7137394"/>
                  <a:gd name="connsiteY10" fmla="*/ 0 h 361948"/>
                  <a:gd name="connsiteX11" fmla="*/ 7024684 w 7137394"/>
                  <a:gd name="connsiteY11" fmla="*/ 0 h 361948"/>
                  <a:gd name="connsiteX12" fmla="*/ 7024684 w 7137394"/>
                  <a:gd name="connsiteY12" fmla="*/ 15992 h 361948"/>
                  <a:gd name="connsiteX13" fmla="*/ 7023094 w 7137394"/>
                  <a:gd name="connsiteY13" fmla="*/ 11111 h 361948"/>
                  <a:gd name="connsiteX14" fmla="*/ 6402385 w 7137394"/>
                  <a:gd name="connsiteY14" fmla="*/ 93661 h 361948"/>
                  <a:gd name="connsiteX15" fmla="*/ 6402385 w 7137394"/>
                  <a:gd name="connsiteY15" fmla="*/ 103188 h 361948"/>
                  <a:gd name="connsiteX16" fmla="*/ 732671 w 7137394"/>
                  <a:gd name="connsiteY16" fmla="*/ 103188 h 361948"/>
                  <a:gd name="connsiteX17" fmla="*/ 732627 w 7137394"/>
                  <a:gd name="connsiteY17" fmla="*/ 98424 h 361948"/>
                  <a:gd name="connsiteX18" fmla="*/ 114300 w 7137394"/>
                  <a:gd name="connsiteY18" fmla="*/ 6349 h 361948"/>
                  <a:gd name="connsiteX19" fmla="*/ 111121 w 7137394"/>
                  <a:gd name="connsiteY19" fmla="*/ 16107 h 3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7394" h="361948">
                    <a:moveTo>
                      <a:pt x="111121" y="16107"/>
                    </a:moveTo>
                    <a:lnTo>
                      <a:pt x="111121" y="103188"/>
                    </a:lnTo>
                    <a:lnTo>
                      <a:pt x="732671" y="103188"/>
                    </a:lnTo>
                    <a:lnTo>
                      <a:pt x="735009" y="357186"/>
                    </a:lnTo>
                    <a:lnTo>
                      <a:pt x="0" y="357186"/>
                    </a:lnTo>
                    <a:close/>
                    <a:moveTo>
                      <a:pt x="7024684" y="15992"/>
                    </a:moveTo>
                    <a:lnTo>
                      <a:pt x="7137394" y="361948"/>
                    </a:lnTo>
                    <a:lnTo>
                      <a:pt x="6402385" y="361948"/>
                    </a:lnTo>
                    <a:lnTo>
                      <a:pt x="6402385" y="103188"/>
                    </a:lnTo>
                    <a:lnTo>
                      <a:pt x="7024684" y="103188"/>
                    </a:lnTo>
                    <a:close/>
                    <a:moveTo>
                      <a:pt x="111121" y="0"/>
                    </a:moveTo>
                    <a:lnTo>
                      <a:pt x="7024684" y="0"/>
                    </a:lnTo>
                    <a:lnTo>
                      <a:pt x="7024684" y="15992"/>
                    </a:lnTo>
                    <a:lnTo>
                      <a:pt x="7023094" y="11111"/>
                    </a:lnTo>
                    <a:cubicBezTo>
                      <a:pt x="6653208" y="88369"/>
                      <a:pt x="6607171" y="67203"/>
                      <a:pt x="6402385" y="93661"/>
                    </a:cubicBezTo>
                    <a:lnTo>
                      <a:pt x="6402385" y="103188"/>
                    </a:lnTo>
                    <a:lnTo>
                      <a:pt x="732671" y="103188"/>
                    </a:lnTo>
                    <a:lnTo>
                      <a:pt x="732627" y="98424"/>
                    </a:lnTo>
                    <a:cubicBezTo>
                      <a:pt x="527841" y="71966"/>
                      <a:pt x="484186" y="83607"/>
                      <a:pt x="114300" y="6349"/>
                    </a:cubicBezTo>
                    <a:lnTo>
                      <a:pt x="111121" y="16107"/>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87"/>
              <p:cNvPicPr>
                <a:picLocks noChangeAspect="1" noChangeArrowheads="1"/>
              </p:cNvPicPr>
              <p:nvPr userDrawn="1"/>
            </p:nvPicPr>
            <p:blipFill>
              <a:blip r:embed="rId3" cstate="screen">
                <a:grayscl/>
                <a:extLst>
                  <a:ext uri="{28A0092B-C50C-407E-A947-70E740481C1C}">
                    <a14:useLocalDpi xmlns:a14="http://schemas.microsoft.com/office/drawing/2010/main"/>
                  </a:ext>
                </a:extLst>
              </a:blip>
              <a:srcRect/>
              <a:stretch>
                <a:fillRect/>
              </a:stretch>
            </p:blipFill>
            <p:spPr bwMode="auto">
              <a:xfrm>
                <a:off x="4638591" y="5238773"/>
                <a:ext cx="6913437"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388"/>
              <p:cNvSpPr>
                <a:spLocks noChangeArrowheads="1"/>
              </p:cNvSpPr>
              <p:nvPr userDrawn="1"/>
            </p:nvSpPr>
            <p:spPr bwMode="auto">
              <a:xfrm>
                <a:off x="5284168" y="5339358"/>
                <a:ext cx="57874"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8" name="Oval 389"/>
              <p:cNvSpPr>
                <a:spLocks noChangeArrowheads="1"/>
              </p:cNvSpPr>
              <p:nvPr userDrawn="1"/>
            </p:nvSpPr>
            <p:spPr bwMode="auto">
              <a:xfrm>
                <a:off x="5298637"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9" name="Oval 390"/>
              <p:cNvSpPr>
                <a:spLocks noChangeArrowheads="1"/>
              </p:cNvSpPr>
              <p:nvPr userDrawn="1"/>
            </p:nvSpPr>
            <p:spPr bwMode="auto">
              <a:xfrm>
                <a:off x="7224382" y="5339358"/>
                <a:ext cx="59320"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0" name="Oval 391"/>
              <p:cNvSpPr>
                <a:spLocks noChangeArrowheads="1"/>
              </p:cNvSpPr>
              <p:nvPr userDrawn="1"/>
            </p:nvSpPr>
            <p:spPr bwMode="auto">
              <a:xfrm>
                <a:off x="7238850" y="5342251"/>
                <a:ext cx="30383"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1" name="Oval 392"/>
              <p:cNvSpPr>
                <a:spLocks noChangeArrowheads="1"/>
              </p:cNvSpPr>
              <p:nvPr userDrawn="1"/>
            </p:nvSpPr>
            <p:spPr bwMode="auto">
              <a:xfrm>
                <a:off x="8920079" y="5339358"/>
                <a:ext cx="60767"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2" name="Oval 393"/>
              <p:cNvSpPr>
                <a:spLocks noChangeArrowheads="1"/>
              </p:cNvSpPr>
              <p:nvPr userDrawn="1"/>
            </p:nvSpPr>
            <p:spPr bwMode="auto">
              <a:xfrm>
                <a:off x="8935994"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3" name="Oval 394"/>
              <p:cNvSpPr>
                <a:spLocks noChangeArrowheads="1"/>
              </p:cNvSpPr>
              <p:nvPr userDrawn="1"/>
            </p:nvSpPr>
            <p:spPr bwMode="auto">
              <a:xfrm>
                <a:off x="10850164" y="5339358"/>
                <a:ext cx="59320"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4" name="Oval 395"/>
              <p:cNvSpPr>
                <a:spLocks noChangeArrowheads="1"/>
              </p:cNvSpPr>
              <p:nvPr userDrawn="1"/>
            </p:nvSpPr>
            <p:spPr bwMode="auto">
              <a:xfrm>
                <a:off x="10864633"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5" name="Freeform 396"/>
              <p:cNvSpPr>
                <a:spLocks/>
              </p:cNvSpPr>
              <p:nvPr userDrawn="1"/>
            </p:nvSpPr>
            <p:spPr bwMode="auto">
              <a:xfrm>
                <a:off x="4716378" y="5299098"/>
                <a:ext cx="6761040" cy="1588"/>
              </a:xfrm>
              <a:custGeom>
                <a:avLst/>
                <a:gdLst>
                  <a:gd name="T0" fmla="*/ 2147483646 w 5472"/>
                  <a:gd name="T1" fmla="*/ 2147483646 h 1"/>
                  <a:gd name="T2" fmla="*/ 2147483646 w 5472"/>
                  <a:gd name="T3" fmla="*/ 0 h 1"/>
                  <a:gd name="T4" fmla="*/ 0 w 5472"/>
                  <a:gd name="T5" fmla="*/ 0 h 1"/>
                  <a:gd name="T6" fmla="*/ 2147483646 w 5472"/>
                  <a:gd name="T7" fmla="*/ 2147483646 h 1"/>
                  <a:gd name="T8" fmla="*/ 2147483646 w 5472"/>
                  <a:gd name="T9" fmla="*/ 2147483646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72" h="1">
                    <a:moveTo>
                      <a:pt x="5467" y="1"/>
                    </a:moveTo>
                    <a:cubicBezTo>
                      <a:pt x="5469" y="1"/>
                      <a:pt x="5471" y="0"/>
                      <a:pt x="5472" y="0"/>
                    </a:cubicBezTo>
                    <a:cubicBezTo>
                      <a:pt x="0" y="0"/>
                      <a:pt x="0" y="0"/>
                      <a:pt x="0" y="0"/>
                    </a:cubicBezTo>
                    <a:cubicBezTo>
                      <a:pt x="2" y="0"/>
                      <a:pt x="3" y="1"/>
                      <a:pt x="5" y="1"/>
                    </a:cubicBezTo>
                    <a:lnTo>
                      <a:pt x="5467" y="1"/>
                    </a:lnTo>
                    <a:close/>
                  </a:path>
                </a:pathLst>
              </a:custGeom>
              <a:solidFill>
                <a:srgbClr val="9A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pic>
            <p:nvPicPr>
              <p:cNvPr id="27" name="Picture 397"/>
              <p:cNvPicPr>
                <a:picLocks noChangeAspect="1" noChangeArrowheads="1"/>
              </p:cNvPicPr>
              <p:nvPr userDrawn="1"/>
            </p:nvPicPr>
            <p:blipFill>
              <a:blip r:embed="rId4" cstate="screen">
                <a:grayscl/>
                <a:extLst>
                  <a:ext uri="{28A0092B-C50C-407E-A947-70E740481C1C}">
                    <a14:useLocalDpi xmlns:a14="http://schemas.microsoft.com/office/drawing/2010/main"/>
                  </a:ext>
                </a:extLst>
              </a:blip>
              <a:srcRect/>
              <a:stretch>
                <a:fillRect/>
              </a:stretch>
            </p:blipFill>
            <p:spPr bwMode="auto">
              <a:xfrm>
                <a:off x="7430953" y="5240359"/>
                <a:ext cx="133188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398"/>
              <p:cNvSpPr>
                <a:spLocks noChangeArrowheads="1"/>
              </p:cNvSpPr>
              <p:nvPr userDrawn="1"/>
            </p:nvSpPr>
            <p:spPr bwMode="auto">
              <a:xfrm>
                <a:off x="8085251" y="1544708"/>
                <a:ext cx="44853" cy="44847"/>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9" name="Oval 399"/>
              <p:cNvSpPr>
                <a:spLocks noChangeArrowheads="1"/>
              </p:cNvSpPr>
              <p:nvPr userDrawn="1"/>
            </p:nvSpPr>
            <p:spPr bwMode="auto">
              <a:xfrm>
                <a:off x="8095380" y="1556282"/>
                <a:ext cx="23149" cy="21700"/>
              </a:xfrm>
              <a:prstGeom prst="ellipse">
                <a:avLst/>
              </a:pr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0" name="Oval 400"/>
              <p:cNvSpPr>
                <a:spLocks noChangeArrowheads="1"/>
              </p:cNvSpPr>
              <p:nvPr userDrawn="1"/>
            </p:nvSpPr>
            <p:spPr bwMode="auto">
              <a:xfrm>
                <a:off x="8102614" y="1557728"/>
                <a:ext cx="7235" cy="5787"/>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1" name="Oval 401"/>
              <p:cNvSpPr>
                <a:spLocks noChangeArrowheads="1"/>
              </p:cNvSpPr>
              <p:nvPr userDrawn="1"/>
            </p:nvSpPr>
            <p:spPr bwMode="auto">
              <a:xfrm>
                <a:off x="8102614" y="1567855"/>
                <a:ext cx="7235" cy="8680"/>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9" name="Rectangle 402"/>
            <p:cNvSpPr>
              <a:spLocks noChangeArrowheads="1"/>
            </p:cNvSpPr>
            <p:nvPr userDrawn="1"/>
          </p:nvSpPr>
          <p:spPr bwMode="auto">
            <a:xfrm>
              <a:off x="5504189" y="1689371"/>
              <a:ext cx="5201487" cy="32477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32" name="Rectangle 31"/>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6" name="Picture Placeholder 8"/>
          <p:cNvSpPr>
            <a:spLocks noGrp="1"/>
          </p:cNvSpPr>
          <p:nvPr>
            <p:ph type="pic" sz="quarter" idx="10"/>
          </p:nvPr>
        </p:nvSpPr>
        <p:spPr>
          <a:xfrm>
            <a:off x="5347397" y="1769658"/>
            <a:ext cx="5713584" cy="3564022"/>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34" name="Content Placeholder 21"/>
          <p:cNvSpPr>
            <a:spLocks noGrp="1"/>
          </p:cNvSpPr>
          <p:nvPr>
            <p:ph sz="quarter" idx="11"/>
          </p:nvPr>
        </p:nvSpPr>
        <p:spPr>
          <a:xfrm>
            <a:off x="381000" y="1971969"/>
            <a:ext cx="4126779"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37" name="Text Placeholder 3"/>
          <p:cNvSpPr>
            <a:spLocks noGrp="1"/>
          </p:cNvSpPr>
          <p:nvPr>
            <p:ph type="body" sz="quarter" idx="12"/>
          </p:nvPr>
        </p:nvSpPr>
        <p:spPr>
          <a:xfrm>
            <a:off x="381001" y="548680"/>
            <a:ext cx="113537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ablet Vertical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a:off x="6543675" y="587375"/>
            <a:ext cx="3849688" cy="5683250"/>
            <a:chOff x="1063625" y="116201"/>
            <a:chExt cx="2790825" cy="4119563"/>
          </a:xfrm>
        </p:grpSpPr>
        <p:sp>
          <p:nvSpPr>
            <p:cNvPr id="9" name="Freeform 8"/>
            <p:cNvSpPr>
              <a:spLocks/>
            </p:cNvSpPr>
            <p:nvPr/>
          </p:nvSpPr>
          <p:spPr bwMode="auto">
            <a:xfrm>
              <a:off x="1063625" y="116201"/>
              <a:ext cx="2790825" cy="4119563"/>
            </a:xfrm>
            <a:custGeom>
              <a:avLst/>
              <a:gdLst>
                <a:gd name="T0" fmla="*/ 2147483646 w 175"/>
                <a:gd name="T1" fmla="*/ 2147483646 h 260"/>
                <a:gd name="T2" fmla="*/ 2147483646 w 175"/>
                <a:gd name="T3" fmla="*/ 0 h 260"/>
                <a:gd name="T4" fmla="*/ 2147483646 w 175"/>
                <a:gd name="T5" fmla="*/ 0 h 260"/>
                <a:gd name="T6" fmla="*/ 0 w 175"/>
                <a:gd name="T7" fmla="*/ 2147483646 h 260"/>
                <a:gd name="T8" fmla="*/ 0 w 175"/>
                <a:gd name="T9" fmla="*/ 2147483646 h 260"/>
                <a:gd name="T10" fmla="*/ 2147483646 w 175"/>
                <a:gd name="T11" fmla="*/ 2147483646 h 260"/>
                <a:gd name="T12" fmla="*/ 2147483646 w 175"/>
                <a:gd name="T13" fmla="*/ 2147483646 h 260"/>
                <a:gd name="T14" fmla="*/ 2147483646 w 175"/>
                <a:gd name="T15" fmla="*/ 2147483646 h 260"/>
                <a:gd name="T16" fmla="*/ 2147483646 w 175"/>
                <a:gd name="T17" fmla="*/ 2147483646 h 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0" name="Freeform 9"/>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w="38100" cap="flat">
              <a:solidFill>
                <a:schemeClr val="bg1">
                  <a:lumMod val="50000"/>
                </a:schemeClr>
              </a:solidFill>
              <a:prstDash val="solid"/>
              <a:miter lim="800000"/>
              <a:headEnd/>
              <a:tailEnd/>
            </a:ln>
            <a:extLst/>
          </p:spPr>
          <p:txBody>
            <a:bodyPr/>
            <a:lstStyle/>
            <a:p>
              <a:pPr>
                <a:defRPr/>
              </a:pPr>
              <a:endParaRPr lang="fr-FR" dirty="0">
                <a:solidFill>
                  <a:srgbClr val="3E4343"/>
                </a:solidFill>
              </a:endParaRPr>
            </a:p>
          </p:txBody>
        </p:sp>
        <p:sp>
          <p:nvSpPr>
            <p:cNvPr id="11" name="Rectangle 10"/>
            <p:cNvSpPr>
              <a:spLocks noChangeArrowheads="1"/>
            </p:cNvSpPr>
            <p:nvPr/>
          </p:nvSpPr>
          <p:spPr bwMode="auto">
            <a:xfrm>
              <a:off x="1208633" y="527007"/>
              <a:ext cx="2519223" cy="33117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2" name="Oval 11"/>
            <p:cNvSpPr>
              <a:spLocks noChangeArrowheads="1"/>
            </p:cNvSpPr>
            <p:nvPr/>
          </p:nvSpPr>
          <p:spPr bwMode="auto">
            <a:xfrm>
              <a:off x="2435445" y="307220"/>
              <a:ext cx="47185" cy="4602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3" name="Oval 12"/>
            <p:cNvSpPr>
              <a:spLocks noChangeArrowheads="1"/>
            </p:cNvSpPr>
            <p:nvPr userDrawn="1"/>
          </p:nvSpPr>
          <p:spPr bwMode="auto">
            <a:xfrm>
              <a:off x="2356036" y="3934276"/>
              <a:ext cx="206003" cy="205979"/>
            </a:xfrm>
            <a:prstGeom prst="ellipse">
              <a:avLst/>
            </a:prstGeom>
            <a:solidFill>
              <a:srgbClr val="FFFFFF"/>
            </a:solidFill>
            <a:ln w="9525">
              <a:solidFill>
                <a:srgbClr val="F9E5D7"/>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14" name="Rectangle 13"/>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Picture Placeholder 8"/>
          <p:cNvSpPr>
            <a:spLocks noGrp="1"/>
          </p:cNvSpPr>
          <p:nvPr>
            <p:ph type="pic" sz="quarter" idx="10"/>
          </p:nvPr>
        </p:nvSpPr>
        <p:spPr>
          <a:xfrm>
            <a:off x="6742599" y="1154858"/>
            <a:ext cx="3475265" cy="4567991"/>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15" name="Content Placeholder 21"/>
          <p:cNvSpPr>
            <a:spLocks noGrp="1"/>
          </p:cNvSpPr>
          <p:nvPr>
            <p:ph sz="quarter" idx="11"/>
          </p:nvPr>
        </p:nvSpPr>
        <p:spPr>
          <a:xfrm>
            <a:off x="381000" y="1971969"/>
            <a:ext cx="5715000"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18" name="Text Placeholder 3"/>
          <p:cNvSpPr>
            <a:spLocks noGrp="1"/>
          </p:cNvSpPr>
          <p:nvPr>
            <p:ph type="body" sz="quarter" idx="12"/>
          </p:nvPr>
        </p:nvSpPr>
        <p:spPr>
          <a:xfrm>
            <a:off x="381001" y="548680"/>
            <a:ext cx="57149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t Horizontal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rot="5400000">
            <a:off x="6542087" y="587376"/>
            <a:ext cx="3851275" cy="5683250"/>
            <a:chOff x="1063625" y="116201"/>
            <a:chExt cx="2790825" cy="4119563"/>
          </a:xfrm>
        </p:grpSpPr>
        <p:sp>
          <p:nvSpPr>
            <p:cNvPr id="9" name="Freeform 8"/>
            <p:cNvSpPr>
              <a:spLocks/>
            </p:cNvSpPr>
            <p:nvPr/>
          </p:nvSpPr>
          <p:spPr bwMode="auto">
            <a:xfrm>
              <a:off x="1063625" y="116201"/>
              <a:ext cx="2790825" cy="4119563"/>
            </a:xfrm>
            <a:custGeom>
              <a:avLst/>
              <a:gdLst>
                <a:gd name="T0" fmla="*/ 2147483646 w 175"/>
                <a:gd name="T1" fmla="*/ 2147483646 h 260"/>
                <a:gd name="T2" fmla="*/ 2147483646 w 175"/>
                <a:gd name="T3" fmla="*/ 0 h 260"/>
                <a:gd name="T4" fmla="*/ 2147483646 w 175"/>
                <a:gd name="T5" fmla="*/ 0 h 260"/>
                <a:gd name="T6" fmla="*/ 0 w 175"/>
                <a:gd name="T7" fmla="*/ 2147483646 h 260"/>
                <a:gd name="T8" fmla="*/ 0 w 175"/>
                <a:gd name="T9" fmla="*/ 2147483646 h 260"/>
                <a:gd name="T10" fmla="*/ 2147483646 w 175"/>
                <a:gd name="T11" fmla="*/ 2147483646 h 260"/>
                <a:gd name="T12" fmla="*/ 2147483646 w 175"/>
                <a:gd name="T13" fmla="*/ 2147483646 h 260"/>
                <a:gd name="T14" fmla="*/ 2147483646 w 175"/>
                <a:gd name="T15" fmla="*/ 2147483646 h 260"/>
                <a:gd name="T16" fmla="*/ 2147483646 w 175"/>
                <a:gd name="T17" fmla="*/ 2147483646 h 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0" name="Freeform 9"/>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fr-FR" dirty="0">
                <a:solidFill>
                  <a:srgbClr val="3E4343"/>
                </a:solidFill>
              </a:endParaRPr>
            </a:p>
          </p:txBody>
        </p:sp>
        <p:sp>
          <p:nvSpPr>
            <p:cNvPr id="11" name="Rectangle 10"/>
            <p:cNvSpPr>
              <a:spLocks noChangeArrowheads="1"/>
            </p:cNvSpPr>
            <p:nvPr/>
          </p:nvSpPr>
          <p:spPr bwMode="auto">
            <a:xfrm>
              <a:off x="1208573" y="527006"/>
              <a:ext cx="2519335" cy="33117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2" name="Oval 11"/>
            <p:cNvSpPr>
              <a:spLocks noChangeArrowheads="1"/>
            </p:cNvSpPr>
            <p:nvPr/>
          </p:nvSpPr>
          <p:spPr bwMode="auto">
            <a:xfrm>
              <a:off x="2434879" y="307220"/>
              <a:ext cx="48316" cy="4602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3" name="Oval 12"/>
            <p:cNvSpPr>
              <a:spLocks noChangeArrowheads="1"/>
            </p:cNvSpPr>
            <p:nvPr userDrawn="1"/>
          </p:nvSpPr>
          <p:spPr bwMode="auto">
            <a:xfrm>
              <a:off x="2355502" y="3938879"/>
              <a:ext cx="207069" cy="205978"/>
            </a:xfrm>
            <a:prstGeom prst="ellipse">
              <a:avLst/>
            </a:prstGeom>
            <a:solidFill>
              <a:srgbClr val="FFFFFF"/>
            </a:solidFill>
            <a:ln w="9525">
              <a:solidFill>
                <a:srgbClr val="F9E5D7"/>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14" name="Rectangle 13"/>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Picture Placeholder 8"/>
          <p:cNvSpPr>
            <a:spLocks noGrp="1"/>
          </p:cNvSpPr>
          <p:nvPr>
            <p:ph type="pic" sz="quarter" idx="10"/>
          </p:nvPr>
        </p:nvSpPr>
        <p:spPr>
          <a:xfrm>
            <a:off x="6174337" y="1703412"/>
            <a:ext cx="4567991" cy="3475265"/>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15" name="Content Placeholder 21"/>
          <p:cNvSpPr>
            <a:spLocks noGrp="1"/>
          </p:cNvSpPr>
          <p:nvPr>
            <p:ph sz="quarter" idx="11"/>
          </p:nvPr>
        </p:nvSpPr>
        <p:spPr>
          <a:xfrm>
            <a:off x="381000" y="1971969"/>
            <a:ext cx="4126779"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16" name="Text Placeholder 3"/>
          <p:cNvSpPr>
            <a:spLocks noGrp="1"/>
          </p:cNvSpPr>
          <p:nvPr>
            <p:ph type="body" sz="quarter" idx="12"/>
          </p:nvPr>
        </p:nvSpPr>
        <p:spPr>
          <a:xfrm>
            <a:off x="381001" y="548680"/>
            <a:ext cx="113537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tch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Freeform 5"/>
          <p:cNvSpPr>
            <a:spLocks/>
          </p:cNvSpPr>
          <p:nvPr userDrawn="1"/>
        </p:nvSpPr>
        <p:spPr bwMode="auto">
          <a:xfrm>
            <a:off x="7102475" y="781050"/>
            <a:ext cx="2335213" cy="1130300"/>
          </a:xfrm>
          <a:custGeom>
            <a:avLst/>
            <a:gdLst>
              <a:gd name="T0" fmla="*/ 2147483646 w 917"/>
              <a:gd name="T1" fmla="*/ 2147483646 h 445"/>
              <a:gd name="T2" fmla="*/ 2147483646 w 917"/>
              <a:gd name="T3" fmla="*/ 2147483646 h 445"/>
              <a:gd name="T4" fmla="*/ 2147483646 w 917"/>
              <a:gd name="T5" fmla="*/ 2147483646 h 445"/>
              <a:gd name="T6" fmla="*/ 2147483646 w 917"/>
              <a:gd name="T7" fmla="*/ 2147483646 h 445"/>
              <a:gd name="T8" fmla="*/ 2147483646 w 917"/>
              <a:gd name="T9" fmla="*/ 2147483646 h 445"/>
              <a:gd name="T10" fmla="*/ 0 w 917"/>
              <a:gd name="T11" fmla="*/ 2147483646 h 445"/>
              <a:gd name="T12" fmla="*/ 2147483646 w 917"/>
              <a:gd name="T13" fmla="*/ 2147483646 h 4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7" h="445">
                <a:moveTo>
                  <a:pt x="917" y="445"/>
                </a:moveTo>
                <a:cubicBezTo>
                  <a:pt x="819" y="397"/>
                  <a:pt x="813" y="348"/>
                  <a:pt x="790" y="126"/>
                </a:cubicBezTo>
                <a:cubicBezTo>
                  <a:pt x="783" y="61"/>
                  <a:pt x="779" y="43"/>
                  <a:pt x="707" y="30"/>
                </a:cubicBezTo>
                <a:cubicBezTo>
                  <a:pt x="553" y="2"/>
                  <a:pt x="374" y="0"/>
                  <a:pt x="210" y="30"/>
                </a:cubicBezTo>
                <a:cubicBezTo>
                  <a:pt x="138" y="43"/>
                  <a:pt x="134" y="61"/>
                  <a:pt x="127" y="126"/>
                </a:cubicBezTo>
                <a:cubicBezTo>
                  <a:pt x="105" y="348"/>
                  <a:pt x="98" y="397"/>
                  <a:pt x="0" y="445"/>
                </a:cubicBezTo>
                <a:cubicBezTo>
                  <a:pt x="290" y="445"/>
                  <a:pt x="628" y="445"/>
                  <a:pt x="917" y="445"/>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8" name="Freeform 6"/>
          <p:cNvSpPr>
            <a:spLocks/>
          </p:cNvSpPr>
          <p:nvPr userDrawn="1"/>
        </p:nvSpPr>
        <p:spPr bwMode="auto">
          <a:xfrm>
            <a:off x="7102475" y="5022850"/>
            <a:ext cx="2335213" cy="1130300"/>
          </a:xfrm>
          <a:custGeom>
            <a:avLst/>
            <a:gdLst>
              <a:gd name="T0" fmla="*/ 2147483646 w 917"/>
              <a:gd name="T1" fmla="*/ 0 h 445"/>
              <a:gd name="T2" fmla="*/ 2147483646 w 917"/>
              <a:gd name="T3" fmla="*/ 2147483646 h 445"/>
              <a:gd name="T4" fmla="*/ 2147483646 w 917"/>
              <a:gd name="T5" fmla="*/ 2147483646 h 445"/>
              <a:gd name="T6" fmla="*/ 2147483646 w 917"/>
              <a:gd name="T7" fmla="*/ 2147483646 h 445"/>
              <a:gd name="T8" fmla="*/ 2147483646 w 917"/>
              <a:gd name="T9" fmla="*/ 2147483646 h 445"/>
              <a:gd name="T10" fmla="*/ 0 w 917"/>
              <a:gd name="T11" fmla="*/ 0 h 445"/>
              <a:gd name="T12" fmla="*/ 2147483646 w 917"/>
              <a:gd name="T13" fmla="*/ 0 h 4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7" h="445">
                <a:moveTo>
                  <a:pt x="917" y="0"/>
                </a:moveTo>
                <a:cubicBezTo>
                  <a:pt x="819" y="48"/>
                  <a:pt x="813" y="97"/>
                  <a:pt x="790" y="319"/>
                </a:cubicBezTo>
                <a:cubicBezTo>
                  <a:pt x="783" y="384"/>
                  <a:pt x="779" y="402"/>
                  <a:pt x="707" y="415"/>
                </a:cubicBezTo>
                <a:cubicBezTo>
                  <a:pt x="553" y="443"/>
                  <a:pt x="374" y="445"/>
                  <a:pt x="210" y="415"/>
                </a:cubicBezTo>
                <a:cubicBezTo>
                  <a:pt x="138" y="402"/>
                  <a:pt x="134" y="384"/>
                  <a:pt x="127" y="319"/>
                </a:cubicBezTo>
                <a:cubicBezTo>
                  <a:pt x="105" y="97"/>
                  <a:pt x="98" y="48"/>
                  <a:pt x="0" y="0"/>
                </a:cubicBezTo>
                <a:cubicBezTo>
                  <a:pt x="290" y="0"/>
                  <a:pt x="628" y="0"/>
                  <a:pt x="917"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9" name="Freeform 7"/>
          <p:cNvSpPr>
            <a:spLocks/>
          </p:cNvSpPr>
          <p:nvPr userDrawn="1"/>
        </p:nvSpPr>
        <p:spPr bwMode="auto">
          <a:xfrm>
            <a:off x="6856413" y="1835150"/>
            <a:ext cx="2825750" cy="3259138"/>
          </a:xfrm>
          <a:custGeom>
            <a:avLst/>
            <a:gdLst>
              <a:gd name="T0" fmla="*/ 2147483646 w 1109"/>
              <a:gd name="T1" fmla="*/ 2147483646 h 1282"/>
              <a:gd name="T2" fmla="*/ 2147483646 w 1109"/>
              <a:gd name="T3" fmla="*/ 2147483646 h 1282"/>
              <a:gd name="T4" fmla="*/ 0 w 1109"/>
              <a:gd name="T5" fmla="*/ 2147483646 h 1282"/>
              <a:gd name="T6" fmla="*/ 0 w 1109"/>
              <a:gd name="T7" fmla="*/ 2147483646 h 1282"/>
              <a:gd name="T8" fmla="*/ 2147483646 w 1109"/>
              <a:gd name="T9" fmla="*/ 0 h 1282"/>
              <a:gd name="T10" fmla="*/ 2147483646 w 1109"/>
              <a:gd name="T11" fmla="*/ 0 h 1282"/>
              <a:gd name="T12" fmla="*/ 2147483646 w 1109"/>
              <a:gd name="T13" fmla="*/ 2147483646 h 1282"/>
              <a:gd name="T14" fmla="*/ 2147483646 w 1109"/>
              <a:gd name="T15" fmla="*/ 2147483646 h 1282"/>
              <a:gd name="T16" fmla="*/ 2147483646 w 1109"/>
              <a:gd name="T17" fmla="*/ 2147483646 h 12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09" h="1282">
                <a:moveTo>
                  <a:pt x="918" y="1282"/>
                </a:moveTo>
                <a:cubicBezTo>
                  <a:pt x="192" y="1282"/>
                  <a:pt x="192" y="1282"/>
                  <a:pt x="192" y="1282"/>
                </a:cubicBezTo>
                <a:cubicBezTo>
                  <a:pt x="86" y="1282"/>
                  <a:pt x="0" y="1197"/>
                  <a:pt x="0" y="1091"/>
                </a:cubicBezTo>
                <a:cubicBezTo>
                  <a:pt x="0" y="192"/>
                  <a:pt x="0" y="192"/>
                  <a:pt x="0" y="192"/>
                </a:cubicBezTo>
                <a:cubicBezTo>
                  <a:pt x="0" y="86"/>
                  <a:pt x="86" y="0"/>
                  <a:pt x="192" y="0"/>
                </a:cubicBezTo>
                <a:cubicBezTo>
                  <a:pt x="918" y="0"/>
                  <a:pt x="918" y="0"/>
                  <a:pt x="918" y="0"/>
                </a:cubicBezTo>
                <a:cubicBezTo>
                  <a:pt x="1024" y="0"/>
                  <a:pt x="1109" y="86"/>
                  <a:pt x="1109" y="192"/>
                </a:cubicBezTo>
                <a:cubicBezTo>
                  <a:pt x="1109" y="1091"/>
                  <a:pt x="1109" y="1091"/>
                  <a:pt x="1109" y="1091"/>
                </a:cubicBezTo>
                <a:cubicBezTo>
                  <a:pt x="1109" y="1197"/>
                  <a:pt x="1024" y="1282"/>
                  <a:pt x="918" y="1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0" name="Freeform 8"/>
          <p:cNvSpPr>
            <a:spLocks/>
          </p:cNvSpPr>
          <p:nvPr userDrawn="1"/>
        </p:nvSpPr>
        <p:spPr bwMode="auto">
          <a:xfrm>
            <a:off x="9582150" y="2582863"/>
            <a:ext cx="238125" cy="558800"/>
          </a:xfrm>
          <a:custGeom>
            <a:avLst/>
            <a:gdLst>
              <a:gd name="T0" fmla="*/ 2147483646 w 93"/>
              <a:gd name="T1" fmla="*/ 2147483646 h 220"/>
              <a:gd name="T2" fmla="*/ 2147483646 w 93"/>
              <a:gd name="T3" fmla="*/ 2147483646 h 220"/>
              <a:gd name="T4" fmla="*/ 2147483646 w 93"/>
              <a:gd name="T5" fmla="*/ 2147483646 h 220"/>
              <a:gd name="T6" fmla="*/ 2147483646 w 93"/>
              <a:gd name="T7" fmla="*/ 0 h 220"/>
              <a:gd name="T8" fmla="*/ 2147483646 w 93"/>
              <a:gd name="T9" fmla="*/ 0 h 220"/>
              <a:gd name="T10" fmla="*/ 2147483646 w 93"/>
              <a:gd name="T11" fmla="*/ 2147483646 h 220"/>
              <a:gd name="T12" fmla="*/ 2147483646 w 93"/>
              <a:gd name="T13" fmla="*/ 2147483646 h 220"/>
              <a:gd name="T14" fmla="*/ 0 w 93"/>
              <a:gd name="T15" fmla="*/ 2147483646 h 220"/>
              <a:gd name="T16" fmla="*/ 0 w 93"/>
              <a:gd name="T17" fmla="*/ 2147483646 h 220"/>
              <a:gd name="T18" fmla="*/ 0 w 93"/>
              <a:gd name="T19" fmla="*/ 2147483646 h 220"/>
              <a:gd name="T20" fmla="*/ 0 w 93"/>
              <a:gd name="T21" fmla="*/ 2147483646 h 220"/>
              <a:gd name="T22" fmla="*/ 2147483646 w 93"/>
              <a:gd name="T23" fmla="*/ 2147483646 h 220"/>
              <a:gd name="T24" fmla="*/ 2147483646 w 93"/>
              <a:gd name="T25" fmla="*/ 2147483646 h 220"/>
              <a:gd name="T26" fmla="*/ 2147483646 w 93"/>
              <a:gd name="T27" fmla="*/ 2147483646 h 220"/>
              <a:gd name="T28" fmla="*/ 2147483646 w 93"/>
              <a:gd name="T29" fmla="*/ 2147483646 h 220"/>
              <a:gd name="T30" fmla="*/ 2147483646 w 93"/>
              <a:gd name="T31" fmla="*/ 2147483646 h 220"/>
              <a:gd name="T32" fmla="*/ 2147483646 w 93"/>
              <a:gd name="T33" fmla="*/ 2147483646 h 220"/>
              <a:gd name="T34" fmla="*/ 2147483646 w 93"/>
              <a:gd name="T35" fmla="*/ 2147483646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220">
                <a:moveTo>
                  <a:pt x="92" y="111"/>
                </a:moveTo>
                <a:cubicBezTo>
                  <a:pt x="92" y="111"/>
                  <a:pt x="92" y="108"/>
                  <a:pt x="92" y="108"/>
                </a:cubicBezTo>
                <a:cubicBezTo>
                  <a:pt x="93" y="108"/>
                  <a:pt x="93" y="108"/>
                  <a:pt x="93" y="108"/>
                </a:cubicBezTo>
                <a:cubicBezTo>
                  <a:pt x="92" y="28"/>
                  <a:pt x="93" y="0"/>
                  <a:pt x="63" y="0"/>
                </a:cubicBezTo>
                <a:cubicBezTo>
                  <a:pt x="47" y="0"/>
                  <a:pt x="47" y="0"/>
                  <a:pt x="47" y="0"/>
                </a:cubicBez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48"/>
                  <a:pt x="0" y="148"/>
                  <a:pt x="0" y="148"/>
                </a:cubicBezTo>
                <a:cubicBezTo>
                  <a:pt x="0" y="158"/>
                  <a:pt x="4" y="167"/>
                  <a:pt x="8" y="176"/>
                </a:cubicBezTo>
                <a:cubicBezTo>
                  <a:pt x="23" y="206"/>
                  <a:pt x="23" y="206"/>
                  <a:pt x="23" y="206"/>
                </a:cubicBezTo>
                <a:cubicBezTo>
                  <a:pt x="27" y="214"/>
                  <a:pt x="37" y="220"/>
                  <a:pt x="47" y="220"/>
                </a:cubicBezTo>
                <a:cubicBezTo>
                  <a:pt x="63" y="220"/>
                  <a:pt x="63" y="220"/>
                  <a:pt x="63" y="220"/>
                </a:cubicBezTo>
                <a:cubicBezTo>
                  <a:pt x="93" y="220"/>
                  <a:pt x="92" y="192"/>
                  <a:pt x="93" y="112"/>
                </a:cubicBezTo>
                <a:cubicBezTo>
                  <a:pt x="92" y="112"/>
                  <a:pt x="92" y="112"/>
                  <a:pt x="92" y="112"/>
                </a:cubicBezTo>
                <a:cubicBezTo>
                  <a:pt x="92" y="108"/>
                  <a:pt x="92" y="111"/>
                  <a:pt x="92" y="111"/>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1" name="Freeform 11"/>
          <p:cNvSpPr>
            <a:spLocks/>
          </p:cNvSpPr>
          <p:nvPr userDrawn="1"/>
        </p:nvSpPr>
        <p:spPr bwMode="auto">
          <a:xfrm>
            <a:off x="9736138" y="2582863"/>
            <a:ext cx="84137" cy="558800"/>
          </a:xfrm>
          <a:custGeom>
            <a:avLst/>
            <a:gdLst>
              <a:gd name="T0" fmla="*/ 2147483646 w 33"/>
              <a:gd name="T1" fmla="*/ 2147483646 h 220"/>
              <a:gd name="T2" fmla="*/ 2147483646 w 33"/>
              <a:gd name="T3" fmla="*/ 0 h 220"/>
              <a:gd name="T4" fmla="*/ 0 w 33"/>
              <a:gd name="T5" fmla="*/ 0 h 220"/>
              <a:gd name="T6" fmla="*/ 0 w 33"/>
              <a:gd name="T7" fmla="*/ 2147483646 h 220"/>
              <a:gd name="T8" fmla="*/ 2147483646 w 33"/>
              <a:gd name="T9" fmla="*/ 2147483646 h 220"/>
              <a:gd name="T10" fmla="*/ 2147483646 w 33"/>
              <a:gd name="T11" fmla="*/ 2147483646 h 220"/>
              <a:gd name="T12" fmla="*/ 2147483646 w 33"/>
              <a:gd name="T13" fmla="*/ 2147483646 h 220"/>
              <a:gd name="T14" fmla="*/ 2147483646 w 33"/>
              <a:gd name="T15" fmla="*/ 2147483646 h 220"/>
              <a:gd name="T16" fmla="*/ 2147483646 w 33"/>
              <a:gd name="T17" fmla="*/ 2147483646 h 220"/>
              <a:gd name="T18" fmla="*/ 2147483646 w 33"/>
              <a:gd name="T19" fmla="*/ 2147483646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20">
                <a:moveTo>
                  <a:pt x="33" y="108"/>
                </a:moveTo>
                <a:cubicBezTo>
                  <a:pt x="32" y="28"/>
                  <a:pt x="33" y="0"/>
                  <a:pt x="3" y="0"/>
                </a:cubicBezTo>
                <a:cubicBezTo>
                  <a:pt x="0" y="0"/>
                  <a:pt x="0" y="0"/>
                  <a:pt x="0" y="0"/>
                </a:cubicBezTo>
                <a:cubicBezTo>
                  <a:pt x="0" y="220"/>
                  <a:pt x="0" y="220"/>
                  <a:pt x="0" y="220"/>
                </a:cubicBezTo>
                <a:cubicBezTo>
                  <a:pt x="3" y="220"/>
                  <a:pt x="3" y="220"/>
                  <a:pt x="3" y="220"/>
                </a:cubicBezTo>
                <a:cubicBezTo>
                  <a:pt x="33" y="220"/>
                  <a:pt x="32" y="192"/>
                  <a:pt x="33" y="112"/>
                </a:cubicBezTo>
                <a:cubicBezTo>
                  <a:pt x="32" y="112"/>
                  <a:pt x="32" y="112"/>
                  <a:pt x="32" y="112"/>
                </a:cubicBezTo>
                <a:cubicBezTo>
                  <a:pt x="32" y="108"/>
                  <a:pt x="32" y="111"/>
                  <a:pt x="32" y="111"/>
                </a:cubicBezTo>
                <a:cubicBezTo>
                  <a:pt x="32" y="111"/>
                  <a:pt x="32" y="108"/>
                  <a:pt x="32" y="108"/>
                </a:cubicBezTo>
                <a:lnTo>
                  <a:pt x="33" y="108"/>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2" name="Freeform 12"/>
          <p:cNvSpPr>
            <a:spLocks/>
          </p:cNvSpPr>
          <p:nvPr userDrawn="1"/>
        </p:nvSpPr>
        <p:spPr bwMode="auto">
          <a:xfrm>
            <a:off x="9582150" y="2582863"/>
            <a:ext cx="238125" cy="277812"/>
          </a:xfrm>
          <a:custGeom>
            <a:avLst/>
            <a:gdLst>
              <a:gd name="T0" fmla="*/ 2147483646 w 93"/>
              <a:gd name="T1" fmla="*/ 0 h 109"/>
              <a:gd name="T2" fmla="*/ 2147483646 w 93"/>
              <a:gd name="T3" fmla="*/ 2147483646 h 109"/>
              <a:gd name="T4" fmla="*/ 2147483646 w 93"/>
              <a:gd name="T5" fmla="*/ 2147483646 h 109"/>
              <a:gd name="T6" fmla="*/ 0 w 93"/>
              <a:gd name="T7" fmla="*/ 2147483646 h 109"/>
              <a:gd name="T8" fmla="*/ 0 w 93"/>
              <a:gd name="T9" fmla="*/ 2147483646 h 109"/>
              <a:gd name="T10" fmla="*/ 0 w 93"/>
              <a:gd name="T11" fmla="*/ 2147483646 h 109"/>
              <a:gd name="T12" fmla="*/ 0 w 93"/>
              <a:gd name="T13" fmla="*/ 2147483646 h 109"/>
              <a:gd name="T14" fmla="*/ 2147483646 w 93"/>
              <a:gd name="T15" fmla="*/ 2147483646 h 109"/>
              <a:gd name="T16" fmla="*/ 2147483646 w 93"/>
              <a:gd name="T17" fmla="*/ 0 h 109"/>
              <a:gd name="T18" fmla="*/ 2147483646 w 9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109">
                <a:moveTo>
                  <a:pt x="47" y="0"/>
                </a:move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08"/>
                  <a:pt x="0" y="108"/>
                  <a:pt x="0" y="108"/>
                </a:cubicBezTo>
                <a:cubicBezTo>
                  <a:pt x="93" y="108"/>
                  <a:pt x="93" y="108"/>
                  <a:pt x="93" y="108"/>
                </a:cubicBezTo>
                <a:cubicBezTo>
                  <a:pt x="92" y="28"/>
                  <a:pt x="93" y="0"/>
                  <a:pt x="63" y="0"/>
                </a:cubicBezTo>
                <a:lnTo>
                  <a:pt x="47" y="0"/>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3" name="Freeform 13"/>
          <p:cNvSpPr>
            <a:spLocks/>
          </p:cNvSpPr>
          <p:nvPr userDrawn="1"/>
        </p:nvSpPr>
        <p:spPr bwMode="auto">
          <a:xfrm>
            <a:off x="9644063" y="3551238"/>
            <a:ext cx="71437" cy="852487"/>
          </a:xfrm>
          <a:custGeom>
            <a:avLst/>
            <a:gdLst>
              <a:gd name="T0" fmla="*/ 2147483646 w 28"/>
              <a:gd name="T1" fmla="*/ 2147483646 h 335"/>
              <a:gd name="T2" fmla="*/ 2147483646 w 28"/>
              <a:gd name="T3" fmla="*/ 2147483646 h 335"/>
              <a:gd name="T4" fmla="*/ 2147483646 w 28"/>
              <a:gd name="T5" fmla="*/ 2147483646 h 335"/>
              <a:gd name="T6" fmla="*/ 0 w 28"/>
              <a:gd name="T7" fmla="*/ 2147483646 h 335"/>
              <a:gd name="T8" fmla="*/ 0 w 28"/>
              <a:gd name="T9" fmla="*/ 2147483646 h 335"/>
              <a:gd name="T10" fmla="*/ 2147483646 w 28"/>
              <a:gd name="T11" fmla="*/ 2147483646 h 335"/>
              <a:gd name="T12" fmla="*/ 2147483646 w 28"/>
              <a:gd name="T13" fmla="*/ 2147483646 h 335"/>
              <a:gd name="T14" fmla="*/ 2147483646 w 28"/>
              <a:gd name="T15" fmla="*/ 2147483646 h 335"/>
              <a:gd name="T16" fmla="*/ 2147483646 w 28"/>
              <a:gd name="T17" fmla="*/ 2147483646 h 335"/>
              <a:gd name="T18" fmla="*/ 2147483646 w 28"/>
              <a:gd name="T19" fmla="*/ 2147483646 h 335"/>
              <a:gd name="T20" fmla="*/ 2147483646 w 28"/>
              <a:gd name="T21" fmla="*/ 2147483646 h 3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335">
                <a:moveTo>
                  <a:pt x="24" y="4"/>
                </a:moveTo>
                <a:cubicBezTo>
                  <a:pt x="19" y="0"/>
                  <a:pt x="13" y="2"/>
                  <a:pt x="12" y="8"/>
                </a:cubicBezTo>
                <a:cubicBezTo>
                  <a:pt x="5" y="31"/>
                  <a:pt x="5" y="31"/>
                  <a:pt x="5" y="31"/>
                </a:cubicBezTo>
                <a:cubicBezTo>
                  <a:pt x="2" y="41"/>
                  <a:pt x="0" y="50"/>
                  <a:pt x="0" y="60"/>
                </a:cubicBezTo>
                <a:cubicBezTo>
                  <a:pt x="0" y="275"/>
                  <a:pt x="0" y="275"/>
                  <a:pt x="0" y="275"/>
                </a:cubicBezTo>
                <a:cubicBezTo>
                  <a:pt x="0" y="285"/>
                  <a:pt x="2" y="294"/>
                  <a:pt x="5" y="304"/>
                </a:cubicBezTo>
                <a:cubicBezTo>
                  <a:pt x="12" y="327"/>
                  <a:pt x="12" y="327"/>
                  <a:pt x="12" y="327"/>
                </a:cubicBezTo>
                <a:cubicBezTo>
                  <a:pt x="13" y="333"/>
                  <a:pt x="19" y="335"/>
                  <a:pt x="24" y="331"/>
                </a:cubicBezTo>
                <a:cubicBezTo>
                  <a:pt x="27" y="329"/>
                  <a:pt x="28" y="325"/>
                  <a:pt x="28" y="320"/>
                </a:cubicBezTo>
                <a:cubicBezTo>
                  <a:pt x="28" y="15"/>
                  <a:pt x="28" y="15"/>
                  <a:pt x="28" y="15"/>
                </a:cubicBezTo>
                <a:cubicBezTo>
                  <a:pt x="28" y="10"/>
                  <a:pt x="27" y="6"/>
                  <a:pt x="24"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4" name="Freeform 14"/>
          <p:cNvSpPr>
            <a:spLocks/>
          </p:cNvSpPr>
          <p:nvPr userDrawn="1"/>
        </p:nvSpPr>
        <p:spPr bwMode="auto">
          <a:xfrm>
            <a:off x="9736138" y="2582863"/>
            <a:ext cx="84137" cy="274637"/>
          </a:xfrm>
          <a:custGeom>
            <a:avLst/>
            <a:gdLst>
              <a:gd name="T0" fmla="*/ 2147483646 w 33"/>
              <a:gd name="T1" fmla="*/ 2147483646 h 108"/>
              <a:gd name="T2" fmla="*/ 2147483646 w 33"/>
              <a:gd name="T3" fmla="*/ 0 h 108"/>
              <a:gd name="T4" fmla="*/ 0 w 33"/>
              <a:gd name="T5" fmla="*/ 0 h 108"/>
              <a:gd name="T6" fmla="*/ 0 w 33"/>
              <a:gd name="T7" fmla="*/ 2147483646 h 108"/>
              <a:gd name="T8" fmla="*/ 2147483646 w 33"/>
              <a:gd name="T9" fmla="*/ 2147483646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08">
                <a:moveTo>
                  <a:pt x="33" y="108"/>
                </a:moveTo>
                <a:cubicBezTo>
                  <a:pt x="32" y="28"/>
                  <a:pt x="33" y="0"/>
                  <a:pt x="3" y="0"/>
                </a:cubicBezTo>
                <a:cubicBezTo>
                  <a:pt x="0" y="0"/>
                  <a:pt x="0" y="0"/>
                  <a:pt x="0" y="0"/>
                </a:cubicBezTo>
                <a:cubicBezTo>
                  <a:pt x="0" y="108"/>
                  <a:pt x="0" y="108"/>
                  <a:pt x="0" y="108"/>
                </a:cubicBezTo>
                <a:lnTo>
                  <a:pt x="33" y="108"/>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5" name="Freeform 15"/>
          <p:cNvSpPr>
            <a:spLocks/>
          </p:cNvSpPr>
          <p:nvPr userDrawn="1"/>
        </p:nvSpPr>
        <p:spPr bwMode="auto">
          <a:xfrm>
            <a:off x="9644063" y="3551238"/>
            <a:ext cx="71437" cy="423862"/>
          </a:xfrm>
          <a:custGeom>
            <a:avLst/>
            <a:gdLst>
              <a:gd name="T0" fmla="*/ 2147483646 w 28"/>
              <a:gd name="T1" fmla="*/ 2147483646 h 167"/>
              <a:gd name="T2" fmla="*/ 2147483646 w 28"/>
              <a:gd name="T3" fmla="*/ 2147483646 h 167"/>
              <a:gd name="T4" fmla="*/ 2147483646 w 28"/>
              <a:gd name="T5" fmla="*/ 2147483646 h 167"/>
              <a:gd name="T6" fmla="*/ 0 w 28"/>
              <a:gd name="T7" fmla="*/ 2147483646 h 167"/>
              <a:gd name="T8" fmla="*/ 0 w 28"/>
              <a:gd name="T9" fmla="*/ 2147483646 h 167"/>
              <a:gd name="T10" fmla="*/ 2147483646 w 28"/>
              <a:gd name="T11" fmla="*/ 2147483646 h 167"/>
              <a:gd name="T12" fmla="*/ 2147483646 w 28"/>
              <a:gd name="T13" fmla="*/ 2147483646 h 167"/>
              <a:gd name="T14" fmla="*/ 2147483646 w 28"/>
              <a:gd name="T15" fmla="*/ 2147483646 h 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167">
                <a:moveTo>
                  <a:pt x="24" y="4"/>
                </a:moveTo>
                <a:cubicBezTo>
                  <a:pt x="19" y="0"/>
                  <a:pt x="13" y="2"/>
                  <a:pt x="12" y="8"/>
                </a:cubicBezTo>
                <a:cubicBezTo>
                  <a:pt x="5" y="31"/>
                  <a:pt x="5" y="31"/>
                  <a:pt x="5" y="31"/>
                </a:cubicBezTo>
                <a:cubicBezTo>
                  <a:pt x="2" y="41"/>
                  <a:pt x="0" y="50"/>
                  <a:pt x="0" y="60"/>
                </a:cubicBezTo>
                <a:cubicBezTo>
                  <a:pt x="0" y="167"/>
                  <a:pt x="0" y="167"/>
                  <a:pt x="0" y="167"/>
                </a:cubicBezTo>
                <a:cubicBezTo>
                  <a:pt x="28" y="167"/>
                  <a:pt x="28" y="167"/>
                  <a:pt x="28" y="167"/>
                </a:cubicBezTo>
                <a:cubicBezTo>
                  <a:pt x="28" y="15"/>
                  <a:pt x="28" y="15"/>
                  <a:pt x="28" y="15"/>
                </a:cubicBezTo>
                <a:cubicBezTo>
                  <a:pt x="28" y="10"/>
                  <a:pt x="27" y="6"/>
                  <a:pt x="24" y="4"/>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6" name="Freeform 16"/>
          <p:cNvSpPr>
            <a:spLocks/>
          </p:cNvSpPr>
          <p:nvPr userDrawn="1"/>
        </p:nvSpPr>
        <p:spPr bwMode="auto">
          <a:xfrm>
            <a:off x="6981825" y="1944688"/>
            <a:ext cx="2574925" cy="3043237"/>
          </a:xfrm>
          <a:custGeom>
            <a:avLst/>
            <a:gdLst>
              <a:gd name="T0" fmla="*/ 2147483646 w 1011"/>
              <a:gd name="T1" fmla="*/ 2147483646 h 1197"/>
              <a:gd name="T2" fmla="*/ 2147483646 w 1011"/>
              <a:gd name="T3" fmla="*/ 2147483646 h 1197"/>
              <a:gd name="T4" fmla="*/ 0 w 1011"/>
              <a:gd name="T5" fmla="*/ 2147483646 h 1197"/>
              <a:gd name="T6" fmla="*/ 0 w 1011"/>
              <a:gd name="T7" fmla="*/ 2147483646 h 1197"/>
              <a:gd name="T8" fmla="*/ 2147483646 w 1011"/>
              <a:gd name="T9" fmla="*/ 0 h 1197"/>
              <a:gd name="T10" fmla="*/ 2147483646 w 1011"/>
              <a:gd name="T11" fmla="*/ 0 h 1197"/>
              <a:gd name="T12" fmla="*/ 2147483646 w 1011"/>
              <a:gd name="T13" fmla="*/ 2147483646 h 1197"/>
              <a:gd name="T14" fmla="*/ 2147483646 w 1011"/>
              <a:gd name="T15" fmla="*/ 2147483646 h 1197"/>
              <a:gd name="T16" fmla="*/ 2147483646 w 1011"/>
              <a:gd name="T17" fmla="*/ 2147483646 h 11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11" h="1197">
                <a:moveTo>
                  <a:pt x="856" y="1197"/>
                </a:moveTo>
                <a:cubicBezTo>
                  <a:pt x="156" y="1197"/>
                  <a:pt x="156" y="1197"/>
                  <a:pt x="156" y="1197"/>
                </a:cubicBezTo>
                <a:cubicBezTo>
                  <a:pt x="70" y="1197"/>
                  <a:pt x="0" y="1128"/>
                  <a:pt x="0" y="1042"/>
                </a:cubicBezTo>
                <a:cubicBezTo>
                  <a:pt x="0" y="155"/>
                  <a:pt x="0" y="155"/>
                  <a:pt x="0" y="155"/>
                </a:cubicBezTo>
                <a:cubicBezTo>
                  <a:pt x="0" y="70"/>
                  <a:pt x="70" y="0"/>
                  <a:pt x="156" y="0"/>
                </a:cubicBezTo>
                <a:cubicBezTo>
                  <a:pt x="856" y="0"/>
                  <a:pt x="856" y="0"/>
                  <a:pt x="856" y="0"/>
                </a:cubicBezTo>
                <a:cubicBezTo>
                  <a:pt x="942" y="0"/>
                  <a:pt x="1011" y="70"/>
                  <a:pt x="1011" y="155"/>
                </a:cubicBezTo>
                <a:cubicBezTo>
                  <a:pt x="1011" y="1042"/>
                  <a:pt x="1011" y="1042"/>
                  <a:pt x="1011" y="1042"/>
                </a:cubicBezTo>
                <a:cubicBezTo>
                  <a:pt x="1011" y="1128"/>
                  <a:pt x="942" y="1197"/>
                  <a:pt x="856" y="11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7" name="Rectangle 1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5" name="Picture Placeholder 8"/>
          <p:cNvSpPr>
            <a:spLocks noGrp="1"/>
          </p:cNvSpPr>
          <p:nvPr>
            <p:ph type="pic" sz="quarter" idx="10"/>
          </p:nvPr>
        </p:nvSpPr>
        <p:spPr>
          <a:xfrm>
            <a:off x="6981250" y="1944712"/>
            <a:ext cx="2576248" cy="3042812"/>
          </a:xfrm>
          <a:prstGeom prst="roundRect">
            <a:avLst>
              <a:gd name="adj" fmla="val 15188"/>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21" name="Content Placeholder 21"/>
          <p:cNvSpPr>
            <a:spLocks noGrp="1"/>
          </p:cNvSpPr>
          <p:nvPr>
            <p:ph sz="quarter" idx="11"/>
          </p:nvPr>
        </p:nvSpPr>
        <p:spPr>
          <a:xfrm>
            <a:off x="381000" y="1971969"/>
            <a:ext cx="5334000"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22" name="Text Placeholder 3"/>
          <p:cNvSpPr>
            <a:spLocks noGrp="1"/>
          </p:cNvSpPr>
          <p:nvPr>
            <p:ph type="body" sz="quarter" idx="12"/>
          </p:nvPr>
        </p:nvSpPr>
        <p:spPr>
          <a:xfrm>
            <a:off x="381001" y="548680"/>
            <a:ext cx="6095999" cy="701731"/>
          </a:xfrm>
          <a:prstGeom prst="rect">
            <a:avLst/>
          </a:prstGeom>
        </p:spPr>
        <p:txBody>
          <a:bodyPr wrap="square" lIns="0">
            <a:spAutoFit/>
          </a:bodyPr>
          <a:lstStyle>
            <a:lvl1pPr marL="0" indent="0">
              <a:buNone/>
              <a:defRPr sz="4400" b="1" i="0" baseline="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icture Left - Text Righ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 name="Picture Placeholder 3"/>
          <p:cNvSpPr>
            <a:spLocks noGrp="1"/>
          </p:cNvSpPr>
          <p:nvPr>
            <p:ph type="pic" sz="quarter" idx="10"/>
          </p:nvPr>
        </p:nvSpPr>
        <p:spPr>
          <a:xfrm>
            <a:off x="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8" name="Text Placeholder 3"/>
          <p:cNvSpPr>
            <a:spLocks noGrp="1"/>
          </p:cNvSpPr>
          <p:nvPr>
            <p:ph type="body" sz="quarter" idx="13"/>
          </p:nvPr>
        </p:nvSpPr>
        <p:spPr>
          <a:xfrm>
            <a:off x="6540285" y="548680"/>
            <a:ext cx="4481512"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icture Right - Text Left">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7" name="Text Placeholder 3"/>
          <p:cNvSpPr>
            <a:spLocks noGrp="1"/>
          </p:cNvSpPr>
          <p:nvPr>
            <p:ph type="body" sz="quarter" idx="12"/>
          </p:nvPr>
        </p:nvSpPr>
        <p:spPr>
          <a:xfrm>
            <a:off x="381001" y="548680"/>
            <a:ext cx="52577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ictures - 3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0644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9" name="Picture Placeholder 3"/>
          <p:cNvSpPr>
            <a:spLocks noGrp="1"/>
          </p:cNvSpPr>
          <p:nvPr>
            <p:ph type="pic" sz="quarter" idx="11"/>
          </p:nvPr>
        </p:nvSpPr>
        <p:spPr>
          <a:xfrm>
            <a:off x="4064400" y="0"/>
            <a:ext cx="40644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0" name="Picture Placeholder 3"/>
          <p:cNvSpPr>
            <a:spLocks noGrp="1"/>
          </p:cNvSpPr>
          <p:nvPr>
            <p:ph type="pic" sz="quarter" idx="12"/>
          </p:nvPr>
        </p:nvSpPr>
        <p:spPr>
          <a:xfrm>
            <a:off x="8128800" y="0"/>
            <a:ext cx="40632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6" name="Picture Placeholder 3"/>
          <p:cNvSpPr>
            <a:spLocks noGrp="1"/>
          </p:cNvSpPr>
          <p:nvPr>
            <p:ph type="pic" sz="quarter" idx="11"/>
          </p:nvPr>
        </p:nvSpPr>
        <p:spPr>
          <a:xfrm>
            <a:off x="406400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7" name="Picture Placeholder 3"/>
          <p:cNvSpPr>
            <a:spLocks noGrp="1"/>
          </p:cNvSpPr>
          <p:nvPr>
            <p:ph type="pic" sz="quarter" idx="12"/>
          </p:nvPr>
        </p:nvSpPr>
        <p:spPr>
          <a:xfrm>
            <a:off x="812800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8" name="Picture Placeholder 3"/>
          <p:cNvSpPr>
            <a:spLocks noGrp="1"/>
          </p:cNvSpPr>
          <p:nvPr>
            <p:ph type="pic" sz="quarter" idx="13"/>
          </p:nvPr>
        </p:nvSpPr>
        <p:spPr>
          <a:xfrm>
            <a:off x="812800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9" name="Picture Placeholder 3"/>
          <p:cNvSpPr>
            <a:spLocks noGrp="1"/>
          </p:cNvSpPr>
          <p:nvPr>
            <p:ph type="pic" sz="quarter" idx="14"/>
          </p:nvPr>
        </p:nvSpPr>
        <p:spPr>
          <a:xfrm>
            <a:off x="406400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20" name="Picture Placeholder 3"/>
          <p:cNvSpPr>
            <a:spLocks noGrp="1"/>
          </p:cNvSpPr>
          <p:nvPr>
            <p:ph type="pic" sz="quarter" idx="15"/>
          </p:nvPr>
        </p:nvSpPr>
        <p:spPr>
          <a:xfrm>
            <a:off x="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icture - Fullscreen">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ulscreen Double Im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3" name="Picture Placeholder 3"/>
          <p:cNvSpPr>
            <a:spLocks noGrp="1"/>
          </p:cNvSpPr>
          <p:nvPr>
            <p:ph type="pic" sz="quarter" idx="11"/>
          </p:nvPr>
        </p:nvSpPr>
        <p:spPr>
          <a:xfrm>
            <a:off x="609600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mpetitors">
    <p:bg>
      <p:bgPr>
        <a:solidFill>
          <a:srgbClr val="F7F7F7"/>
        </a:solidFill>
        <a:effectLst/>
      </p:bgPr>
    </p:bg>
    <p:spTree>
      <p:nvGrpSpPr>
        <p:cNvPr id="1" name=""/>
        <p:cNvGrpSpPr/>
        <p:nvPr/>
      </p:nvGrpSpPr>
      <p:grpSpPr>
        <a:xfrm>
          <a:off x="0" y="0"/>
          <a:ext cx="0" cy="0"/>
          <a:chOff x="0" y="0"/>
          <a:chExt cx="0" cy="0"/>
        </a:xfrm>
      </p:grpSpPr>
      <p:sp>
        <p:nvSpPr>
          <p:cNvPr id="11"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2"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0" name="Rectangle 19"/>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3" name="Picture Placeholder 2"/>
          <p:cNvSpPr>
            <a:spLocks noGrp="1"/>
          </p:cNvSpPr>
          <p:nvPr>
            <p:ph type="pic" sz="quarter" idx="11"/>
          </p:nvPr>
        </p:nvSpPr>
        <p:spPr>
          <a:xfrm>
            <a:off x="1172069"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3" name="Picture Placeholder 2"/>
          <p:cNvSpPr>
            <a:spLocks noGrp="1"/>
          </p:cNvSpPr>
          <p:nvPr>
            <p:ph type="pic" sz="quarter" idx="12"/>
          </p:nvPr>
        </p:nvSpPr>
        <p:spPr>
          <a:xfrm>
            <a:off x="3830366"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4" name="Picture Placeholder 2"/>
          <p:cNvSpPr>
            <a:spLocks noGrp="1"/>
          </p:cNvSpPr>
          <p:nvPr>
            <p:ph type="pic" sz="quarter" idx="13"/>
          </p:nvPr>
        </p:nvSpPr>
        <p:spPr>
          <a:xfrm>
            <a:off x="6488663"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5" name="Picture Placeholder 2"/>
          <p:cNvSpPr>
            <a:spLocks noGrp="1"/>
          </p:cNvSpPr>
          <p:nvPr>
            <p:ph type="pic" sz="quarter" idx="14"/>
          </p:nvPr>
        </p:nvSpPr>
        <p:spPr>
          <a:xfrm>
            <a:off x="9146960"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6" name="Picture Placeholder 2"/>
          <p:cNvSpPr>
            <a:spLocks noGrp="1"/>
          </p:cNvSpPr>
          <p:nvPr>
            <p:ph type="pic" sz="quarter" idx="15"/>
          </p:nvPr>
        </p:nvSpPr>
        <p:spPr>
          <a:xfrm>
            <a:off x="1172069"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7" name="Picture Placeholder 2"/>
          <p:cNvSpPr>
            <a:spLocks noGrp="1"/>
          </p:cNvSpPr>
          <p:nvPr>
            <p:ph type="pic" sz="quarter" idx="16"/>
          </p:nvPr>
        </p:nvSpPr>
        <p:spPr>
          <a:xfrm>
            <a:off x="3830366"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8" name="Picture Placeholder 2"/>
          <p:cNvSpPr>
            <a:spLocks noGrp="1"/>
          </p:cNvSpPr>
          <p:nvPr>
            <p:ph type="pic" sz="quarter" idx="17"/>
          </p:nvPr>
        </p:nvSpPr>
        <p:spPr>
          <a:xfrm>
            <a:off x="6488663"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9" name="Picture Placeholder 2"/>
          <p:cNvSpPr>
            <a:spLocks noGrp="1"/>
          </p:cNvSpPr>
          <p:nvPr>
            <p:ph type="pic" sz="quarter" idx="18"/>
          </p:nvPr>
        </p:nvSpPr>
        <p:spPr>
          <a:xfrm>
            <a:off x="9146960"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21" name="Text Placeholder 3"/>
          <p:cNvSpPr>
            <a:spLocks noGrp="1"/>
          </p:cNvSpPr>
          <p:nvPr>
            <p:ph type="body" sz="quarter" idx="20"/>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People">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Rectangle 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 name="Picture Placeholder 2"/>
          <p:cNvSpPr>
            <a:spLocks noGrp="1"/>
          </p:cNvSpPr>
          <p:nvPr>
            <p:ph type="pic" sz="quarter" idx="10"/>
          </p:nvPr>
        </p:nvSpPr>
        <p:spPr>
          <a:xfrm>
            <a:off x="2095500" y="2084199"/>
            <a:ext cx="1961858" cy="1961858"/>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a:latin typeface="+mn-lt"/>
              </a:defRPr>
            </a:lvl1pPr>
          </a:lstStyle>
          <a:p>
            <a:pPr lvl="0"/>
            <a:r>
              <a:rPr lang="en-US" noProof="0"/>
              <a:t>Click icon to add picture</a:t>
            </a:r>
            <a:endParaRPr lang="fr-FR" noProof="0" dirty="0"/>
          </a:p>
        </p:txBody>
      </p:sp>
      <p:sp>
        <p:nvSpPr>
          <p:cNvPr id="3" name="Picture Placeholder 2"/>
          <p:cNvSpPr>
            <a:spLocks noGrp="1"/>
          </p:cNvSpPr>
          <p:nvPr>
            <p:ph type="pic" sz="quarter" idx="11"/>
          </p:nvPr>
        </p:nvSpPr>
        <p:spPr>
          <a:xfrm>
            <a:off x="8134642" y="2149621"/>
            <a:ext cx="1961858" cy="1961858"/>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8" name="Text Placeholder 3"/>
          <p:cNvSpPr>
            <a:spLocks noGrp="1"/>
          </p:cNvSpPr>
          <p:nvPr>
            <p:ph type="body" sz="quarter" idx="12"/>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People">
    <p:bg>
      <p:bgPr>
        <a:solidFill>
          <a:srgbClr val="F7F7F7"/>
        </a:solidFill>
        <a:effectLst/>
      </p:bgPr>
    </p:bg>
    <p:spTree>
      <p:nvGrpSpPr>
        <p:cNvPr id="1" name=""/>
        <p:cNvGrpSpPr/>
        <p:nvPr/>
      </p:nvGrpSpPr>
      <p:grpSpPr>
        <a:xfrm>
          <a:off x="0" y="0"/>
          <a:ext cx="0" cy="0"/>
          <a:chOff x="0" y="0"/>
          <a:chExt cx="0" cy="0"/>
        </a:xfrm>
      </p:grpSpPr>
      <p:sp>
        <p:nvSpPr>
          <p:cNvPr id="6"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8" name="Rectangle 7"/>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Picture Placeholder 2"/>
          <p:cNvSpPr>
            <a:spLocks noGrp="1"/>
          </p:cNvSpPr>
          <p:nvPr>
            <p:ph type="pic" sz="quarter" idx="11"/>
          </p:nvPr>
        </p:nvSpPr>
        <p:spPr>
          <a:xfrm>
            <a:off x="1413649"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1" name="Picture Placeholder 2"/>
          <p:cNvSpPr>
            <a:spLocks noGrp="1"/>
          </p:cNvSpPr>
          <p:nvPr>
            <p:ph type="pic" sz="quarter" idx="12"/>
          </p:nvPr>
        </p:nvSpPr>
        <p:spPr>
          <a:xfrm>
            <a:off x="5303478"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2" name="Picture Placeholder 2"/>
          <p:cNvSpPr>
            <a:spLocks noGrp="1"/>
          </p:cNvSpPr>
          <p:nvPr>
            <p:ph type="pic" sz="quarter" idx="13"/>
          </p:nvPr>
        </p:nvSpPr>
        <p:spPr>
          <a:xfrm>
            <a:off x="9193307"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9" name="Text Placeholder 3"/>
          <p:cNvSpPr>
            <a:spLocks noGrp="1"/>
          </p:cNvSpPr>
          <p:nvPr>
            <p:ph type="body" sz="quarter" idx="14"/>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People">
    <p:bg>
      <p:bgPr>
        <a:solidFill>
          <a:srgbClr val="F7F7F7"/>
        </a:solidFill>
        <a:effectLst/>
      </p:bgPr>
    </p:bg>
    <p:spTree>
      <p:nvGrpSpPr>
        <p:cNvPr id="1" name=""/>
        <p:cNvGrpSpPr/>
        <p:nvPr/>
      </p:nvGrpSpPr>
      <p:grpSpPr>
        <a:xfrm>
          <a:off x="0" y="0"/>
          <a:ext cx="0" cy="0"/>
          <a:chOff x="0" y="0"/>
          <a:chExt cx="0" cy="0"/>
        </a:xfrm>
      </p:grpSpPr>
      <p:sp>
        <p:nvSpPr>
          <p:cNvPr id="7"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8"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9" name="Rectangle 8"/>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Picture Placeholder 2"/>
          <p:cNvSpPr>
            <a:spLocks noGrp="1"/>
          </p:cNvSpPr>
          <p:nvPr>
            <p:ph type="pic" sz="quarter" idx="11"/>
          </p:nvPr>
        </p:nvSpPr>
        <p:spPr>
          <a:xfrm>
            <a:off x="839788"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1" name="Picture Placeholder 2"/>
          <p:cNvSpPr>
            <a:spLocks noGrp="1"/>
          </p:cNvSpPr>
          <p:nvPr>
            <p:ph type="pic" sz="quarter" idx="12"/>
          </p:nvPr>
        </p:nvSpPr>
        <p:spPr>
          <a:xfrm>
            <a:off x="3820607"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2" name="Picture Placeholder 2"/>
          <p:cNvSpPr>
            <a:spLocks noGrp="1"/>
          </p:cNvSpPr>
          <p:nvPr>
            <p:ph type="pic" sz="quarter" idx="13"/>
          </p:nvPr>
        </p:nvSpPr>
        <p:spPr>
          <a:xfrm>
            <a:off x="9782244"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3" name="Picture Placeholder 2"/>
          <p:cNvSpPr>
            <a:spLocks noGrp="1"/>
          </p:cNvSpPr>
          <p:nvPr>
            <p:ph type="pic" sz="quarter" idx="14"/>
          </p:nvPr>
        </p:nvSpPr>
        <p:spPr>
          <a:xfrm>
            <a:off x="6801426"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4" name="Text Placeholder 3"/>
          <p:cNvSpPr>
            <a:spLocks noGrp="1"/>
          </p:cNvSpPr>
          <p:nvPr>
            <p:ph type="body" sz="quarter" idx="15"/>
          </p:nvPr>
        </p:nvSpPr>
        <p:spPr>
          <a:xfrm>
            <a:off x="381001" y="548680"/>
            <a:ext cx="6095999"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x People">
    <p:bg>
      <p:bgPr>
        <a:solidFill>
          <a:srgbClr val="F7F7F7"/>
        </a:solidFill>
        <a:effectLst/>
      </p:bgPr>
    </p:bg>
    <p:spTree>
      <p:nvGrpSpPr>
        <p:cNvPr id="1" name=""/>
        <p:cNvGrpSpPr/>
        <p:nvPr/>
      </p:nvGrpSpPr>
      <p:grpSpPr>
        <a:xfrm>
          <a:off x="0" y="0"/>
          <a:ext cx="0" cy="0"/>
          <a:chOff x="0" y="0"/>
          <a:chExt cx="0" cy="0"/>
        </a:xfrm>
      </p:grpSpPr>
      <p:sp>
        <p:nvSpPr>
          <p:cNvPr id="9"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1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18" name="Rectangle 17"/>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Picture Placeholder 2"/>
          <p:cNvSpPr>
            <a:spLocks noGrp="1"/>
          </p:cNvSpPr>
          <p:nvPr>
            <p:ph type="pic" sz="quarter" idx="11"/>
          </p:nvPr>
        </p:nvSpPr>
        <p:spPr>
          <a:xfrm>
            <a:off x="2226886"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1" name="Picture Placeholder 2"/>
          <p:cNvSpPr>
            <a:spLocks noGrp="1"/>
          </p:cNvSpPr>
          <p:nvPr>
            <p:ph type="pic" sz="quarter" idx="12"/>
          </p:nvPr>
        </p:nvSpPr>
        <p:spPr>
          <a:xfrm>
            <a:off x="5207705"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2" name="Picture Placeholder 2"/>
          <p:cNvSpPr>
            <a:spLocks noGrp="1"/>
          </p:cNvSpPr>
          <p:nvPr>
            <p:ph type="pic" sz="quarter" idx="13"/>
          </p:nvPr>
        </p:nvSpPr>
        <p:spPr>
          <a:xfrm>
            <a:off x="2226885" y="415550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3" name="Picture Placeholder 2"/>
          <p:cNvSpPr>
            <a:spLocks noGrp="1"/>
          </p:cNvSpPr>
          <p:nvPr>
            <p:ph type="pic" sz="quarter" idx="14"/>
          </p:nvPr>
        </p:nvSpPr>
        <p:spPr>
          <a:xfrm>
            <a:off x="8188524"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4" name="Picture Placeholder 2"/>
          <p:cNvSpPr>
            <a:spLocks noGrp="1"/>
          </p:cNvSpPr>
          <p:nvPr>
            <p:ph type="pic" sz="quarter" idx="15"/>
          </p:nvPr>
        </p:nvSpPr>
        <p:spPr>
          <a:xfrm>
            <a:off x="5207705" y="413865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5" name="Picture Placeholder 2"/>
          <p:cNvSpPr>
            <a:spLocks noGrp="1"/>
          </p:cNvSpPr>
          <p:nvPr>
            <p:ph type="pic" sz="quarter" idx="16"/>
          </p:nvPr>
        </p:nvSpPr>
        <p:spPr>
          <a:xfrm>
            <a:off x="8188524" y="413865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6" name="Text Placeholder 3"/>
          <p:cNvSpPr>
            <a:spLocks noGrp="1"/>
          </p:cNvSpPr>
          <p:nvPr>
            <p:ph type="body" sz="quarter" idx="17"/>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ide by side 2">
    <p:spTree>
      <p:nvGrpSpPr>
        <p:cNvPr id="1" name=""/>
        <p:cNvGrpSpPr/>
        <p:nvPr/>
      </p:nvGrpSpPr>
      <p:grpSpPr>
        <a:xfrm>
          <a:off x="0" y="0"/>
          <a:ext cx="0" cy="0"/>
          <a:chOff x="0" y="0"/>
          <a:chExt cx="0" cy="0"/>
        </a:xfrm>
      </p:grpSpPr>
      <p:sp>
        <p:nvSpPr>
          <p:cNvPr id="12" name="Rectangle 11"/>
          <p:cNvSpPr/>
          <p:nvPr userDrawn="1"/>
        </p:nvSpPr>
        <p:spPr>
          <a:xfrm>
            <a:off x="0" y="54602"/>
            <a:ext cx="12192000" cy="68580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en-US" sz="2400" kern="0" dirty="0">
              <a:solidFill>
                <a:srgbClr val="1E88DA"/>
              </a:solidFill>
              <a:sym typeface="Arial"/>
            </a:endParaRPr>
          </a:p>
        </p:txBody>
      </p:sp>
      <p:sp>
        <p:nvSpPr>
          <p:cNvPr id="2" name="Title 1"/>
          <p:cNvSpPr>
            <a:spLocks noGrp="1"/>
          </p:cNvSpPr>
          <p:nvPr>
            <p:ph type="title"/>
          </p:nvPr>
        </p:nvSpPr>
        <p:spPr>
          <a:xfrm>
            <a:off x="347716" y="127271"/>
            <a:ext cx="11284181" cy="1036181"/>
          </a:xfrm>
          <a:prstGeom prst="rect">
            <a:avLst/>
          </a:prstGeom>
        </p:spPr>
        <p:txBody>
          <a:bodyPr wrap="square" anchor="ctr" anchorCtr="0">
            <a:noAutofit/>
          </a:bodyPr>
          <a:lstStyle>
            <a:lvl1pPr>
              <a:lnSpc>
                <a:spcPts val="4000"/>
              </a:lnSpc>
              <a:defRPr sz="3467" baseline="0">
                <a:solidFill>
                  <a:srgbClr val="000000"/>
                </a:solidFill>
              </a:defRPr>
            </a:lvl1pPr>
          </a:lstStyle>
          <a:p>
            <a:r>
              <a:rPr lang="en-US" dirty="0"/>
              <a:t>Click to edit Master title</a:t>
            </a:r>
          </a:p>
        </p:txBody>
      </p:sp>
      <p:sp>
        <p:nvSpPr>
          <p:cNvPr id="9" name="Rectangle 8"/>
          <p:cNvSpPr/>
          <p:nvPr userDrawn="1"/>
        </p:nvSpPr>
        <p:spPr>
          <a:xfrm>
            <a:off x="82322" y="6625370"/>
            <a:ext cx="12109678" cy="253916"/>
          </a:xfrm>
          <a:prstGeom prst="rect">
            <a:avLst/>
          </a:prstGeom>
        </p:spPr>
        <p:txBody>
          <a:bodyPr wrap="square">
            <a:spAutoFit/>
          </a:bodyPr>
          <a:lstStyle/>
          <a:p>
            <a:r>
              <a:rPr lang="en-US" sz="1050">
                <a:solidFill>
                  <a:srgbClr val="3E4343"/>
                </a:solidFill>
              </a:rPr>
              <a:t>This information is provided solely for your evaluation of IBM's products and offerings for potential purchase and may not be shared or provided to any third party without IBM's express written approval. </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itle 18"/>
          <p:cNvSpPr>
            <a:spLocks noGrp="1"/>
          </p:cNvSpPr>
          <p:nvPr>
            <p:ph type="title"/>
          </p:nvPr>
        </p:nvSpPr>
        <p:spPr>
          <a:xfrm>
            <a:off x="568318" y="1525727"/>
            <a:ext cx="4918082"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Shape 1390"/>
          <p:cNvSpPr/>
          <p:nvPr userDrawn="1"/>
        </p:nvSpPr>
        <p:spPr>
          <a:xfrm>
            <a:off x="7532206" y="0"/>
            <a:ext cx="4659794"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8" name="Shape 1392"/>
          <p:cNvSpPr/>
          <p:nvPr userDrawn="1"/>
        </p:nvSpPr>
        <p:spPr>
          <a:xfrm>
            <a:off x="369687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9" name="Shape 1393"/>
          <p:cNvSpPr/>
          <p:nvPr userDrawn="1"/>
        </p:nvSpPr>
        <p:spPr>
          <a:xfrm>
            <a:off x="193030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0" name="Shape 1394"/>
          <p:cNvSpPr/>
          <p:nvPr userDrawn="1"/>
        </p:nvSpPr>
        <p:spPr>
          <a:xfrm>
            <a:off x="6315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1" name="Shape 1395"/>
          <p:cNvSpPr/>
          <p:nvPr userDrawn="1"/>
        </p:nvSpPr>
        <p:spPr>
          <a:xfrm>
            <a:off x="303769"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2" name="Shape 1396"/>
          <p:cNvSpPr/>
          <p:nvPr userDrawn="1"/>
        </p:nvSpPr>
        <p:spPr>
          <a:xfrm>
            <a:off x="0" y="0"/>
            <a:ext cx="73084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pic>
        <p:nvPicPr>
          <p:cNvPr id="15" name="Picture 1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887933" y="6114732"/>
            <a:ext cx="1023289" cy="380933"/>
          </a:xfrm>
          <a:prstGeom prst="rect">
            <a:avLst/>
          </a:prstGeom>
        </p:spPr>
      </p:pic>
      <p:sp>
        <p:nvSpPr>
          <p:cNvPr id="18" name="Rectangle 17"/>
          <p:cNvSpPr/>
          <p:nvPr userDrawn="1"/>
        </p:nvSpPr>
        <p:spPr>
          <a:xfrm>
            <a:off x="674458"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Title 18"/>
          <p:cNvSpPr>
            <a:spLocks noGrp="1"/>
          </p:cNvSpPr>
          <p:nvPr>
            <p:ph type="title"/>
          </p:nvPr>
        </p:nvSpPr>
        <p:spPr>
          <a:xfrm>
            <a:off x="568318" y="1525727"/>
            <a:ext cx="4918082"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a:t>Click to edit Master title style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8189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DEB2064-542D-0C40-8D1B-8D8B66BC5B99}" type="datetimeFigureOut">
              <a:rPr lang="en-US" smtClean="0"/>
              <a:t>7/5/18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6FC89D-E1CB-0F47-B894-AAE35544E141}" type="slidenum">
              <a:rPr lang="en-US" smtClean="0"/>
              <a:t>‹#›</a:t>
            </a:fld>
            <a:endParaRPr lang="en-US"/>
          </a:p>
        </p:txBody>
      </p:sp>
    </p:spTree>
    <p:extLst>
      <p:ext uri="{BB962C8B-B14F-4D97-AF65-F5344CB8AC3E}">
        <p14:creationId xmlns:p14="http://schemas.microsoft.com/office/powerpoint/2010/main" val="575590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slideLayout" Target="../slideLayouts/slideLayout46.xml"/><Relationship Id="rId25" Type="http://schemas.openxmlformats.org/officeDocument/2006/relationships/theme" Target="../theme/theme2.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6.xml"/><Relationship Id="rId21" Type="http://schemas.openxmlformats.org/officeDocument/2006/relationships/slideLayout" Target="../slideLayouts/slideLayout67.xml"/><Relationship Id="rId22" Type="http://schemas.openxmlformats.org/officeDocument/2006/relationships/slideLayout" Target="../slideLayouts/slideLayout68.xml"/><Relationship Id="rId23" Type="http://schemas.openxmlformats.org/officeDocument/2006/relationships/slideLayout" Target="../slideLayouts/slideLayout69.xml"/><Relationship Id="rId24" Type="http://schemas.openxmlformats.org/officeDocument/2006/relationships/slideLayout" Target="../slideLayouts/slideLayout70.xml"/><Relationship Id="rId25" Type="http://schemas.openxmlformats.org/officeDocument/2006/relationships/slideLayout" Target="../slideLayouts/slideLayout71.xml"/><Relationship Id="rId26" Type="http://schemas.openxmlformats.org/officeDocument/2006/relationships/slideLayout" Target="../slideLayouts/slideLayout72.xml"/><Relationship Id="rId27" Type="http://schemas.openxmlformats.org/officeDocument/2006/relationships/slideLayout" Target="../slideLayouts/slideLayout73.xml"/><Relationship Id="rId28" Type="http://schemas.openxmlformats.org/officeDocument/2006/relationships/slideLayout" Target="../slideLayouts/slideLayout74.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30" Type="http://schemas.openxmlformats.org/officeDocument/2006/relationships/slideLayout" Target="../slideLayouts/slideLayout76.xml"/><Relationship Id="rId31" Type="http://schemas.openxmlformats.org/officeDocument/2006/relationships/slideLayout" Target="../slideLayouts/slideLayout77.xml"/><Relationship Id="rId32" Type="http://schemas.openxmlformats.org/officeDocument/2006/relationships/slideLayout" Target="../slideLayouts/slideLayout78.xml"/><Relationship Id="rId9" Type="http://schemas.openxmlformats.org/officeDocument/2006/relationships/slideLayout" Target="../slideLayouts/slideLayout55.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3" Type="http://schemas.openxmlformats.org/officeDocument/2006/relationships/slideLayout" Target="../slideLayouts/slideLayout79.xml"/><Relationship Id="rId34" Type="http://schemas.openxmlformats.org/officeDocument/2006/relationships/theme" Target="../theme/theme3.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15" Type="http://schemas.openxmlformats.org/officeDocument/2006/relationships/slideLayout" Target="../slideLayouts/slideLayout61.xml"/><Relationship Id="rId16" Type="http://schemas.openxmlformats.org/officeDocument/2006/relationships/slideLayout" Target="../slideLayouts/slideLayout62.xml"/><Relationship Id="rId17" Type="http://schemas.openxmlformats.org/officeDocument/2006/relationships/slideLayout" Target="../slideLayouts/slideLayout63.xml"/><Relationship Id="rId18" Type="http://schemas.openxmlformats.org/officeDocument/2006/relationships/slideLayout" Target="../slideLayouts/slideLayout64.xml"/><Relationship Id="rId19"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8.xml"/><Relationship Id="rId20" Type="http://schemas.openxmlformats.org/officeDocument/2006/relationships/slideLayout" Target="../slideLayouts/slideLayout99.xml"/><Relationship Id="rId21" Type="http://schemas.openxmlformats.org/officeDocument/2006/relationships/slideLayout" Target="../slideLayouts/slideLayout100.xml"/><Relationship Id="rId22" Type="http://schemas.openxmlformats.org/officeDocument/2006/relationships/theme" Target="../theme/theme4.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Relationship Id="rId18" Type="http://schemas.openxmlformats.org/officeDocument/2006/relationships/slideLayout" Target="../slideLayouts/slideLayout97.xml"/><Relationship Id="rId19" Type="http://schemas.openxmlformats.org/officeDocument/2006/relationships/slideLayout" Target="../slideLayouts/slideLayout98.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09.xml"/><Relationship Id="rId20" Type="http://schemas.openxmlformats.org/officeDocument/2006/relationships/slideLayout" Target="../slideLayouts/slideLayout120.xml"/><Relationship Id="rId21" Type="http://schemas.openxmlformats.org/officeDocument/2006/relationships/slideLayout" Target="../slideLayouts/slideLayout121.xml"/><Relationship Id="rId22" Type="http://schemas.openxmlformats.org/officeDocument/2006/relationships/slideLayout" Target="../slideLayouts/slideLayout122.xml"/><Relationship Id="rId23" Type="http://schemas.openxmlformats.org/officeDocument/2006/relationships/theme" Target="../theme/theme5.xml"/><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slideLayout" Target="../slideLayouts/slideLayout113.xml"/><Relationship Id="rId14" Type="http://schemas.openxmlformats.org/officeDocument/2006/relationships/slideLayout" Target="../slideLayouts/slideLayout114.xml"/><Relationship Id="rId15" Type="http://schemas.openxmlformats.org/officeDocument/2006/relationships/slideLayout" Target="../slideLayouts/slideLayout115.xml"/><Relationship Id="rId16" Type="http://schemas.openxmlformats.org/officeDocument/2006/relationships/slideLayout" Target="../slideLayouts/slideLayout116.xml"/><Relationship Id="rId17" Type="http://schemas.openxmlformats.org/officeDocument/2006/relationships/slideLayout" Target="../slideLayouts/slideLayout117.xml"/><Relationship Id="rId18" Type="http://schemas.openxmlformats.org/officeDocument/2006/relationships/slideLayout" Target="../slideLayouts/slideLayout118.xml"/><Relationship Id="rId19" Type="http://schemas.openxmlformats.org/officeDocument/2006/relationships/slideLayout" Target="../slideLayouts/slideLayout119.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31.xml"/><Relationship Id="rId20" Type="http://schemas.openxmlformats.org/officeDocument/2006/relationships/slideLayout" Target="../slideLayouts/slideLayout142.xml"/><Relationship Id="rId21" Type="http://schemas.openxmlformats.org/officeDocument/2006/relationships/slideLayout" Target="../slideLayouts/slideLayout143.xml"/><Relationship Id="rId22" Type="http://schemas.openxmlformats.org/officeDocument/2006/relationships/theme" Target="../theme/theme6.xml"/><Relationship Id="rId10" Type="http://schemas.openxmlformats.org/officeDocument/2006/relationships/slideLayout" Target="../slideLayouts/slideLayout132.xml"/><Relationship Id="rId11" Type="http://schemas.openxmlformats.org/officeDocument/2006/relationships/slideLayout" Target="../slideLayouts/slideLayout133.xml"/><Relationship Id="rId12" Type="http://schemas.openxmlformats.org/officeDocument/2006/relationships/slideLayout" Target="../slideLayouts/slideLayout134.xml"/><Relationship Id="rId13" Type="http://schemas.openxmlformats.org/officeDocument/2006/relationships/slideLayout" Target="../slideLayouts/slideLayout135.xml"/><Relationship Id="rId14" Type="http://schemas.openxmlformats.org/officeDocument/2006/relationships/slideLayout" Target="../slideLayouts/slideLayout136.xml"/><Relationship Id="rId15" Type="http://schemas.openxmlformats.org/officeDocument/2006/relationships/slideLayout" Target="../slideLayouts/slideLayout137.xml"/><Relationship Id="rId16" Type="http://schemas.openxmlformats.org/officeDocument/2006/relationships/slideLayout" Target="../slideLayouts/slideLayout138.xml"/><Relationship Id="rId17" Type="http://schemas.openxmlformats.org/officeDocument/2006/relationships/slideLayout" Target="../slideLayouts/slideLayout139.xml"/><Relationship Id="rId18" Type="http://schemas.openxmlformats.org/officeDocument/2006/relationships/slideLayout" Target="../slideLayouts/slideLayout140.xml"/><Relationship Id="rId19" Type="http://schemas.openxmlformats.org/officeDocument/2006/relationships/slideLayout" Target="../slideLayouts/slideLayout141.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52.xml"/><Relationship Id="rId20" Type="http://schemas.openxmlformats.org/officeDocument/2006/relationships/slideLayout" Target="../slideLayouts/slideLayout163.xml"/><Relationship Id="rId21" Type="http://schemas.openxmlformats.org/officeDocument/2006/relationships/slideLayout" Target="../slideLayouts/slideLayout164.xml"/><Relationship Id="rId22" Type="http://schemas.openxmlformats.org/officeDocument/2006/relationships/slideLayout" Target="../slideLayouts/slideLayout165.xml"/><Relationship Id="rId23" Type="http://schemas.openxmlformats.org/officeDocument/2006/relationships/slideLayout" Target="../slideLayouts/slideLayout166.xml"/><Relationship Id="rId24" Type="http://schemas.openxmlformats.org/officeDocument/2006/relationships/theme" Target="../theme/theme7.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Relationship Id="rId14" Type="http://schemas.openxmlformats.org/officeDocument/2006/relationships/slideLayout" Target="../slideLayouts/slideLayout157.xml"/><Relationship Id="rId15" Type="http://schemas.openxmlformats.org/officeDocument/2006/relationships/slideLayout" Target="../slideLayouts/slideLayout158.xml"/><Relationship Id="rId16" Type="http://schemas.openxmlformats.org/officeDocument/2006/relationships/slideLayout" Target="../slideLayouts/slideLayout159.xml"/><Relationship Id="rId17" Type="http://schemas.openxmlformats.org/officeDocument/2006/relationships/slideLayout" Target="../slideLayouts/slideLayout160.xml"/><Relationship Id="rId18" Type="http://schemas.openxmlformats.org/officeDocument/2006/relationships/slideLayout" Target="../slideLayouts/slideLayout161.xml"/><Relationship Id="rId19" Type="http://schemas.openxmlformats.org/officeDocument/2006/relationships/slideLayout" Target="../slideLayouts/slideLayout162.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75.xml"/><Relationship Id="rId20" Type="http://schemas.openxmlformats.org/officeDocument/2006/relationships/slideLayout" Target="../slideLayouts/slideLayout186.xml"/><Relationship Id="rId21" Type="http://schemas.openxmlformats.org/officeDocument/2006/relationships/slideLayout" Target="../slideLayouts/slideLayout187.xml"/><Relationship Id="rId22" Type="http://schemas.openxmlformats.org/officeDocument/2006/relationships/slideLayout" Target="../slideLayouts/slideLayout188.xml"/><Relationship Id="rId23" Type="http://schemas.openxmlformats.org/officeDocument/2006/relationships/slideLayout" Target="../slideLayouts/slideLayout189.xml"/><Relationship Id="rId24" Type="http://schemas.openxmlformats.org/officeDocument/2006/relationships/slideLayout" Target="../slideLayouts/slideLayout190.xml"/><Relationship Id="rId25" Type="http://schemas.openxmlformats.org/officeDocument/2006/relationships/slideLayout" Target="../slideLayouts/slideLayout191.xml"/><Relationship Id="rId26" Type="http://schemas.openxmlformats.org/officeDocument/2006/relationships/theme" Target="../theme/theme8.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Relationship Id="rId15" Type="http://schemas.openxmlformats.org/officeDocument/2006/relationships/slideLayout" Target="../slideLayouts/slideLayout181.xml"/><Relationship Id="rId16" Type="http://schemas.openxmlformats.org/officeDocument/2006/relationships/slideLayout" Target="../slideLayouts/slideLayout182.xml"/><Relationship Id="rId17" Type="http://schemas.openxmlformats.org/officeDocument/2006/relationships/slideLayout" Target="../slideLayouts/slideLayout183.xml"/><Relationship Id="rId18" Type="http://schemas.openxmlformats.org/officeDocument/2006/relationships/slideLayout" Target="../slideLayouts/slideLayout184.xml"/><Relationship Id="rId19" Type="http://schemas.openxmlformats.org/officeDocument/2006/relationships/slideLayout" Target="../slideLayouts/slideLayout185.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 id="2147483877" r:id="rId23"/>
    <p:sldLayoutId id="2147483878" r:id="rId24"/>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txBox="1">
            <a:spLocks/>
          </p:cNvSpPr>
          <p:nvPr userDrawn="1"/>
        </p:nvSpPr>
        <p:spPr>
          <a:xfrm>
            <a:off x="11571288" y="6530975"/>
            <a:ext cx="223837" cy="165100"/>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eaLnBrk="1" hangingPunct="1">
              <a:defRPr/>
            </a:pPr>
            <a:fld id="{5371013A-2614-4123-989B-714FCB84F606}" type="slidenum">
              <a:rPr lang="en-US" sz="1000" smtClean="0">
                <a:solidFill>
                  <a:srgbClr val="3E4343">
                    <a:lumMod val="60000"/>
                    <a:lumOff val="40000"/>
                  </a:srgbClr>
                </a:solidFill>
                <a:latin typeface="Arial" charset="0"/>
                <a:ea typeface="Arial" charset="0"/>
                <a:cs typeface="Arial" charset="0"/>
              </a:rPr>
              <a:pPr algn="r" eaLnBrk="1" hangingPunct="1">
                <a:defRPr/>
              </a:pPr>
              <a:t>‹#›</a:t>
            </a:fld>
            <a:endParaRPr lang="en-US" sz="1000" dirty="0">
              <a:solidFill>
                <a:srgbClr val="3E4343">
                  <a:lumMod val="60000"/>
                  <a:lumOff val="40000"/>
                </a:srgbClr>
              </a:solidFill>
              <a:latin typeface="Arial" charset="0"/>
              <a:ea typeface="Arial" charset="0"/>
              <a:cs typeface="Arial" charset="0"/>
            </a:endParaRPr>
          </a:p>
        </p:txBody>
      </p:sp>
      <p:sp>
        <p:nvSpPr>
          <p:cNvPr id="6" name="Rectangle 5"/>
          <p:cNvSpPr/>
          <p:nvPr userDrawn="1"/>
        </p:nvSpPr>
        <p:spPr>
          <a:xfrm>
            <a:off x="82322" y="6625370"/>
            <a:ext cx="12109678" cy="253916"/>
          </a:xfrm>
          <a:prstGeom prst="rect">
            <a:avLst/>
          </a:prstGeom>
        </p:spPr>
        <p:txBody>
          <a:bodyPr wrap="square">
            <a:spAutoFit/>
          </a:bodyPr>
          <a:lstStyle/>
          <a:p>
            <a:r>
              <a:rPr lang="en-US" sz="1050">
                <a:solidFill>
                  <a:srgbClr val="3E4343"/>
                </a:solidFill>
              </a:rPr>
              <a:t>This information is provided solely for your evaluation of IBM's products and offerings for potential purchase and may not be shared or provided to any third party without IBM's express written approval. </a:t>
            </a:r>
          </a:p>
        </p:txBody>
      </p:sp>
    </p:spTree>
    <p:extLst>
      <p:ext uri="{BB962C8B-B14F-4D97-AF65-F5344CB8AC3E}">
        <p14:creationId xmlns:p14="http://schemas.microsoft.com/office/powerpoint/2010/main" val="209514669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Lst>
  <p:hf sldNum="0" hd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2pPr>
      <a:lvl3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3pPr>
      <a:lvl4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4pPr>
      <a:lvl5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5pPr>
      <a:lvl6pPr marL="457200" algn="l" rtl="0" fontAlgn="base">
        <a:lnSpc>
          <a:spcPct val="90000"/>
        </a:lnSpc>
        <a:spcBef>
          <a:spcPct val="0"/>
        </a:spcBef>
        <a:spcAft>
          <a:spcPct val="0"/>
        </a:spcAft>
        <a:defRPr sz="4400">
          <a:solidFill>
            <a:schemeClr val="tx1"/>
          </a:solidFill>
          <a:latin typeface="Arial Black" panose="020B0A04020102020204" pitchFamily="34" charset="0"/>
        </a:defRPr>
      </a:lvl6pPr>
      <a:lvl7pPr marL="914400" algn="l" rtl="0" fontAlgn="base">
        <a:lnSpc>
          <a:spcPct val="90000"/>
        </a:lnSpc>
        <a:spcBef>
          <a:spcPct val="0"/>
        </a:spcBef>
        <a:spcAft>
          <a:spcPct val="0"/>
        </a:spcAft>
        <a:defRPr sz="4400">
          <a:solidFill>
            <a:schemeClr val="tx1"/>
          </a:solidFill>
          <a:latin typeface="Arial Black" panose="020B0A04020102020204" pitchFamily="34" charset="0"/>
        </a:defRPr>
      </a:lvl7pPr>
      <a:lvl8pPr marL="1371600" algn="l" rtl="0" fontAlgn="base">
        <a:lnSpc>
          <a:spcPct val="90000"/>
        </a:lnSpc>
        <a:spcBef>
          <a:spcPct val="0"/>
        </a:spcBef>
        <a:spcAft>
          <a:spcPct val="0"/>
        </a:spcAft>
        <a:defRPr sz="4400">
          <a:solidFill>
            <a:schemeClr val="tx1"/>
          </a:solidFill>
          <a:latin typeface="Arial Black" panose="020B0A04020102020204" pitchFamily="34" charset="0"/>
        </a:defRPr>
      </a:lvl8pPr>
      <a:lvl9pPr marL="1828800" algn="l" rtl="0" fontAlgn="base">
        <a:lnSpc>
          <a:spcPct val="90000"/>
        </a:lnSpc>
        <a:spcBef>
          <a:spcPct val="0"/>
        </a:spcBef>
        <a:spcAft>
          <a:spcPct val="0"/>
        </a:spcAft>
        <a:defRPr sz="4400">
          <a:solidFill>
            <a:schemeClr val="tx1"/>
          </a:solidFill>
          <a:latin typeface="Arial Black" panose="020B0A040201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xml"/><Relationship Id="rId3" Type="http://schemas.openxmlformats.org/officeDocument/2006/relationships/image" Target="../media/image48.png"/></Relationships>
</file>

<file path=ppt/slides/_rels/slide10.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hyperlink" Target="https://developer.ibm.com/code/patterns/industrial-visual-analysis/" TargetMode="External"/><Relationship Id="rId5" Type="http://schemas.openxmlformats.org/officeDocument/2006/relationships/hyperlink" Target="https://developer.ibm.com/code/patterns/detect-voltage-anomalies-in-household-iot-devices/" TargetMode="External"/><Relationship Id="rId6" Type="http://schemas.openxmlformats.org/officeDocument/2006/relationships/hyperlink" Target="https://developer.ibm.com/code/patterns/develop-an-iot-asset-tracking-app-using-blockchain/" TargetMode="External"/><Relationship Id="rId1" Type="http://schemas.openxmlformats.org/officeDocument/2006/relationships/slideLayout" Target="../slideLayouts/slideLayout16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hyperlink" Target="https://developer.ibm.com/code/patterns/build-an-ios-game-powered-by-core-ml-and-watson-visual-recognition/" TargetMode="External"/><Relationship Id="rId5" Type="http://schemas.openxmlformats.org/officeDocument/2006/relationships/hyperlink" Target="https://developer.ibm.com/code/patterns/locate-and-count-items-with-object-detection/" TargetMode="External"/><Relationship Id="rId6" Type="http://schemas.openxmlformats.org/officeDocument/2006/relationships/hyperlink" Target="https://developer.ibm.com/code/patterns/classify-vehicle-damage-images/" TargetMode="External"/><Relationship Id="rId1" Type="http://schemas.openxmlformats.org/officeDocument/2006/relationships/slideLayout" Target="../slideLayouts/slideLayout16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9.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33.xml"/><Relationship Id="rId2"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8.tiff"/><Relationship Id="rId5" Type="http://schemas.openxmlformats.org/officeDocument/2006/relationships/image" Target="../media/image69.png"/><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70.tiff"/><Relationship Id="rId5" Type="http://schemas.openxmlformats.org/officeDocument/2006/relationships/image" Target="../media/image71.tiff"/><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 Type="http://schemas.openxmlformats.org/officeDocument/2006/relationships/slideLayout" Target="../slideLayouts/slideLayout33.xml"/><Relationship Id="rId2"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xml"/><Relationship Id="rId3"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ibm.com/code/patterns/build-a-blockchain-network/" TargetMode="External"/><Relationship Id="rId4" Type="http://schemas.openxmlformats.org/officeDocument/2006/relationships/hyperlink" Target="https://developer.ibm.com/code/patterns/deploy-an-asset-transfer-app-using-blockchain/" TargetMode="External"/><Relationship Id="rId5" Type="http://schemas.openxmlformats.org/officeDocument/2006/relationships/hyperlink" Target="https://developer.ibm.com/code/patterns/create-a-real-time-payments-app/" TargetMode="External"/><Relationship Id="rId6" Type="http://schemas.openxmlformats.org/officeDocument/2006/relationships/hyperlink" Target="https://developer.ibm.com/code/patterns/track-donations-blockchain/" TargetMode="External"/><Relationship Id="rId7" Type="http://schemas.openxmlformats.org/officeDocument/2006/relationships/hyperlink" Target="https://developer.ibm.com/code/patterns/automate-business-processes-via-blockchain-events/" TargetMode="External"/><Relationship Id="rId8" Type="http://schemas.openxmlformats.org/officeDocument/2006/relationships/hyperlink" Target="https://developer.ibm.com/code/patterns/create-financial-applications-using-apis-on-mainframe/" TargetMode="External"/><Relationship Id="rId1" Type="http://schemas.openxmlformats.org/officeDocument/2006/relationships/slideLayout" Target="../slideLayouts/slideLayout124.xml"/><Relationship Id="rId2" Type="http://schemas.openxmlformats.org/officeDocument/2006/relationships/image" Target="../media/image52.jpe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developer.ibm.com/code/patterns/create-mobile-handwritten-hangul-translation-app/" TargetMode="External"/><Relationship Id="rId5" Type="http://schemas.openxmlformats.org/officeDocument/2006/relationships/hyperlink" Target="https://developer.ibm.com/code/patterns/analyze-twitter-handles-and-hashtags-for-sentiment-and-content/" TargetMode="External"/><Relationship Id="rId6" Type="http://schemas.openxmlformats.org/officeDocument/2006/relationships/hyperlink" Target="https://developer.ibm.com/code/patterns/deploy-serverless-multilingual-conference-room/" TargetMode="External"/><Relationship Id="rId7" Type="http://schemas.openxmlformats.org/officeDocument/2006/relationships/hyperlink" Target="https://developer.ibm.com/code/patterns/create-an-app-to-perform-intelligent-searches-on-data/" TargetMode="External"/><Relationship Id="rId1" Type="http://schemas.openxmlformats.org/officeDocument/2006/relationships/slideLayout" Target="../slideLayouts/slideLayout16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developer.ibm.com/code/patterns/classify-icd-10-data-with-watson/" TargetMode="External"/><Relationship Id="rId5" Type="http://schemas.openxmlformats.org/officeDocument/2006/relationships/hyperlink" Target="https://developer.ibm.com/code/patterns/create-and-deploy-a-scoring-model-to-predict-heartrate-failure/" TargetMode="External"/><Relationship Id="rId6" Type="http://schemas.openxmlformats.org/officeDocument/2006/relationships/hyperlink" Target="https://developer.ibm.com/code/patterns/develop-web-based-mobile-health-app-uses-machine-learning/" TargetMode="External"/><Relationship Id="rId7" Type="http://schemas.openxmlformats.org/officeDocument/2006/relationships/hyperlink" Target="https://developer.ibm.com/code/patterns/create-visualizations-to-understand-food-insecurity/" TargetMode="External"/><Relationship Id="rId8" Type="http://schemas.openxmlformats.org/officeDocument/2006/relationships/hyperlink" Target="https://developer.ibm.com/code/patterns/analyze-open-medical-data-sets-to-gain-insights/" TargetMode="External"/><Relationship Id="rId1" Type="http://schemas.openxmlformats.org/officeDocument/2006/relationships/slideLayout" Target="../slideLayouts/slideLayout16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4" Type="http://schemas.openxmlformats.org/officeDocument/2006/relationships/hyperlink" Target="https://developer.ibm.com/code/patterns/cloud-based-air-traffic-control-application/" TargetMode="External"/><Relationship Id="rId5" Type="http://schemas.openxmlformats.org/officeDocument/2006/relationships/hyperlink" Target="https://developer.ibm.com/code/patterns/analyze-san-francisco-traffic-data-with-ibm-pixiedust-and-data-science-experience/" TargetMode="External"/><Relationship Id="rId6" Type="http://schemas.openxmlformats.org/officeDocument/2006/relationships/hyperlink" Target="https://developer.ibm.com/code/patterns/assemble-a-pizza-ordering-chatbot-dialog/" TargetMode="External"/><Relationship Id="rId1" Type="http://schemas.openxmlformats.org/officeDocument/2006/relationships/slideLayout" Target="../slideLayouts/slideLayout164.xml"/><Relationship Id="rId2"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 xmlns:a16="http://schemas.microsoft.com/office/drawing/2014/main"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 xmlns:a16="http://schemas.microsoft.com/office/drawing/2014/main"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12</a:t>
            </a:fld>
            <a:endParaRPr lang="en-US"/>
          </a:p>
        </p:txBody>
      </p:sp>
      <p:sp>
        <p:nvSpPr>
          <p:cNvPr id="3" name="Footer Placeholder 2"/>
          <p:cNvSpPr>
            <a:spLocks noGrp="1"/>
          </p:cNvSpPr>
          <p:nvPr>
            <p:ph type="ftr" sz="quarter" idx="11"/>
          </p:nvPr>
        </p:nvSpPr>
        <p:spPr/>
        <p:txBody>
          <a:bodyPr/>
          <a:lstStyle/>
          <a:p>
            <a:r>
              <a:rPr lang="en-US" smtClean="0"/>
              <a:t>DOC ID / Month XX, 2018 / © 2018 IBM Corporation</a:t>
            </a:r>
            <a:endParaRPr lang="en-US" dirty="0"/>
          </a:p>
        </p:txBody>
      </p:sp>
      <p:sp>
        <p:nvSpPr>
          <p:cNvPr id="4" name="Title 5">
            <a:extLst>
              <a:ext uri="{FF2B5EF4-FFF2-40B4-BE49-F238E27FC236}">
                <a16:creationId xmlns="" xmlns:a16="http://schemas.microsoft.com/office/drawing/2014/main" id="{0B897357-01BF-064F-831A-B65403E8EFA2}"/>
              </a:ext>
            </a:extLst>
          </p:cNvPr>
          <p:cNvSpPr txBox="1">
            <a:spLocks/>
          </p:cNvSpPr>
          <p:nvPr/>
        </p:nvSpPr>
        <p:spPr>
          <a:xfrm>
            <a:off x="2780727" y="28542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smtClean="0">
                <a:latin typeface="+mn-lt"/>
              </a:rPr>
              <a:t>REGISTRATION</a:t>
            </a:r>
            <a:endParaRPr lang="en-US" sz="4400" b="1" dirty="0">
              <a:latin typeface="+mn-lt"/>
            </a:endParaRPr>
          </a:p>
        </p:txBody>
      </p:sp>
    </p:spTree>
    <p:extLst>
      <p:ext uri="{BB962C8B-B14F-4D97-AF65-F5344CB8AC3E}">
        <p14:creationId xmlns:p14="http://schemas.microsoft.com/office/powerpoint/2010/main" val="87261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13</a:t>
            </a:fld>
            <a:endParaRPr lang="en-US"/>
          </a:p>
        </p:txBody>
      </p:sp>
      <p:sp>
        <p:nvSpPr>
          <p:cNvPr id="3" name="Footer Placeholder 2"/>
          <p:cNvSpPr>
            <a:spLocks noGrp="1"/>
          </p:cNvSpPr>
          <p:nvPr>
            <p:ph type="ftr" sz="quarter" idx="11"/>
          </p:nvPr>
        </p:nvSpPr>
        <p:spPr/>
        <p:txBody>
          <a:bodyPr/>
          <a:lstStyle/>
          <a:p>
            <a:r>
              <a:rPr lang="en-US" smtClean="0"/>
              <a:t>DOC ID / Month XX, 2018 / © 2018 IBM Corporation</a:t>
            </a:r>
            <a:endParaRPr lang="en-US" dirty="0"/>
          </a:p>
        </p:txBody>
      </p:sp>
      <p:sp>
        <p:nvSpPr>
          <p:cNvPr id="4" name="Title 5">
            <a:extLst>
              <a:ext uri="{FF2B5EF4-FFF2-40B4-BE49-F238E27FC236}">
                <a16:creationId xmlns="" xmlns:a16="http://schemas.microsoft.com/office/drawing/2014/main" id="{0B897357-01BF-064F-831A-B65403E8EFA2}"/>
              </a:ext>
            </a:extLst>
          </p:cNvPr>
          <p:cNvSpPr txBox="1">
            <a:spLocks/>
          </p:cNvSpPr>
          <p:nvPr/>
        </p:nvSpPr>
        <p:spPr>
          <a:xfrm>
            <a:off x="2463227" y="23843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dirty="0">
                <a:latin typeface="+mn-lt"/>
              </a:rPr>
              <a:t>Technology Outlook – Cloud , AI and </a:t>
            </a:r>
            <a:r>
              <a:rPr lang="en-US" sz="4400" b="1" dirty="0" err="1">
                <a:latin typeface="+mn-lt"/>
              </a:rPr>
              <a:t>IoT</a:t>
            </a:r>
            <a:r>
              <a:rPr lang="en-US" sz="4400" b="1" dirty="0">
                <a:latin typeface="+mn-lt"/>
              </a:rPr>
              <a:t> Services</a:t>
            </a:r>
          </a:p>
        </p:txBody>
      </p:sp>
    </p:spTree>
    <p:extLst>
      <p:ext uri="{BB962C8B-B14F-4D97-AF65-F5344CB8AC3E}">
        <p14:creationId xmlns:p14="http://schemas.microsoft.com/office/powerpoint/2010/main" val="1588454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003" y="431506"/>
            <a:ext cx="11334935" cy="676948"/>
          </a:xfrm>
          <a:prstGeom prst="rect">
            <a:avLst/>
          </a:prstGeom>
        </p:spPr>
        <p:txBody>
          <a:bodyPr vert="horz" lIns="0" tIns="0" rIns="0" bIns="0" rtlCol="0" anchor="ctr">
            <a:noAutofit/>
          </a:bodyPr>
          <a:lstStyle>
            <a:lvl1pPr algn="l" defTabSz="914126" rtl="0" eaLnBrk="1" latinLnBrk="0" hangingPunct="1">
              <a:lnSpc>
                <a:spcPct val="80000"/>
              </a:lnSpc>
              <a:spcBef>
                <a:spcPct val="0"/>
              </a:spcBef>
              <a:buNone/>
              <a:defRPr sz="3599" kern="1200">
                <a:solidFill>
                  <a:schemeClr val="tx1"/>
                </a:solidFill>
                <a:latin typeface="+mj-lt"/>
                <a:ea typeface="+mj-ea"/>
                <a:cs typeface="+mj-cs"/>
              </a:defRPr>
            </a:lvl1pPr>
          </a:lstStyle>
          <a:p>
            <a:pPr>
              <a:lnSpc>
                <a:spcPct val="100000"/>
              </a:lnSpc>
            </a:pPr>
            <a:r>
              <a:rPr lang="en-US" sz="3200" b="1">
                <a:solidFill>
                  <a:srgbClr val="323232"/>
                </a:solidFill>
                <a:latin typeface="Arial" charset="0"/>
                <a:ea typeface="Arial" charset="0"/>
                <a:cs typeface="Arial" charset="0"/>
              </a:rPr>
              <a:t>IBM Cloud has IaaS </a:t>
            </a:r>
            <a:r>
              <a:rPr lang="en-US" sz="3200" b="1" dirty="0">
                <a:solidFill>
                  <a:srgbClr val="323232"/>
                </a:solidFill>
                <a:latin typeface="Arial" charset="0"/>
                <a:ea typeface="Arial" charset="0"/>
                <a:cs typeface="Arial" charset="0"/>
              </a:rPr>
              <a:t>/ PaaS services in ONE Cloud Platform</a:t>
            </a:r>
          </a:p>
        </p:txBody>
      </p:sp>
      <p:sp>
        <p:nvSpPr>
          <p:cNvPr id="19" name="Shape 3321"/>
          <p:cNvSpPr/>
          <p:nvPr/>
        </p:nvSpPr>
        <p:spPr>
          <a:xfrm flipV="1">
            <a:off x="1699805" y="1397524"/>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sp>
        <p:nvSpPr>
          <p:cNvPr id="20" name="TextBox 19"/>
          <p:cNvSpPr txBox="1"/>
          <p:nvPr/>
        </p:nvSpPr>
        <p:spPr>
          <a:xfrm>
            <a:off x="1683951" y="1499211"/>
            <a:ext cx="2049259" cy="307777"/>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 Industry</a:t>
            </a:r>
          </a:p>
        </p:txBody>
      </p:sp>
      <p:sp>
        <p:nvSpPr>
          <p:cNvPr id="21" name="TextBox 20"/>
          <p:cNvSpPr txBox="1"/>
          <p:nvPr/>
        </p:nvSpPr>
        <p:spPr>
          <a:xfrm>
            <a:off x="1683951" y="5261437"/>
            <a:ext cx="1642092" cy="307777"/>
          </a:xfrm>
          <a:prstGeom prst="rect">
            <a:avLst/>
          </a:prstGeom>
          <a:noFill/>
        </p:spPr>
        <p:txBody>
          <a:bodyPr wrap="square" rtlCol="0">
            <a:spAutoFit/>
          </a:bodyPr>
          <a:lstStyle/>
          <a:p>
            <a:pPr defTabSz="914377"/>
            <a:r>
              <a:rPr lang="en-US" sz="1400" b="1">
                <a:solidFill>
                  <a:srgbClr val="363C3C"/>
                </a:solidFill>
                <a:ea typeface="HelvNeue Light for IBM" charset="0"/>
                <a:cs typeface="Arial"/>
              </a:rPr>
              <a:t>Infrastructure</a:t>
            </a:r>
            <a:endParaRPr lang="en-US" sz="1400" b="1" dirty="0">
              <a:solidFill>
                <a:srgbClr val="363C3C"/>
              </a:solidFill>
              <a:ea typeface="HelvNeue Light for IBM" charset="0"/>
              <a:cs typeface="Arial"/>
            </a:endParaRPr>
          </a:p>
        </p:txBody>
      </p:sp>
      <p:sp>
        <p:nvSpPr>
          <p:cNvPr id="22" name="Shape 3321"/>
          <p:cNvSpPr/>
          <p:nvPr/>
        </p:nvSpPr>
        <p:spPr>
          <a:xfrm>
            <a:off x="1699805" y="4856091"/>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sp>
        <p:nvSpPr>
          <p:cNvPr id="23" name="TextBox 22"/>
          <p:cNvSpPr txBox="1"/>
          <p:nvPr/>
        </p:nvSpPr>
        <p:spPr>
          <a:xfrm>
            <a:off x="1683951" y="3906016"/>
            <a:ext cx="1642091" cy="523220"/>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Developer</a:t>
            </a:r>
            <a:br>
              <a:rPr lang="en-US" sz="1400" b="1" dirty="0">
                <a:solidFill>
                  <a:srgbClr val="363C3C"/>
                </a:solidFill>
                <a:ea typeface="HelvNeue Light for IBM" charset="0"/>
                <a:cs typeface="Arial"/>
              </a:rPr>
            </a:br>
            <a:r>
              <a:rPr lang="en-US" sz="1400" b="1" dirty="0">
                <a:solidFill>
                  <a:srgbClr val="363C3C"/>
                </a:solidFill>
                <a:ea typeface="HelvNeue Light for IBM" charset="0"/>
                <a:cs typeface="Arial"/>
              </a:rPr>
              <a:t>Tools</a:t>
            </a:r>
          </a:p>
        </p:txBody>
      </p:sp>
      <p:sp>
        <p:nvSpPr>
          <p:cNvPr id="24" name="Shape 3321"/>
          <p:cNvSpPr/>
          <p:nvPr/>
        </p:nvSpPr>
        <p:spPr>
          <a:xfrm flipV="1">
            <a:off x="1699805" y="2171638"/>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sp>
        <p:nvSpPr>
          <p:cNvPr id="25" name="Left Bracket 24"/>
          <p:cNvSpPr/>
          <p:nvPr/>
        </p:nvSpPr>
        <p:spPr>
          <a:xfrm>
            <a:off x="1026907" y="1287507"/>
            <a:ext cx="248153" cy="4856462"/>
          </a:xfrm>
          <a:prstGeom prst="leftBracket">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40"/>
            <a:endParaRPr lang="en-US" sz="1400">
              <a:solidFill>
                <a:srgbClr val="6D7777"/>
              </a:solidFill>
              <a:cs typeface="Arial"/>
            </a:endParaRPr>
          </a:p>
        </p:txBody>
      </p:sp>
      <p:sp>
        <p:nvSpPr>
          <p:cNvPr id="27" name="TextBox 26"/>
          <p:cNvSpPr txBox="1"/>
          <p:nvPr/>
        </p:nvSpPr>
        <p:spPr>
          <a:xfrm>
            <a:off x="1683951" y="2360608"/>
            <a:ext cx="1642091" cy="738664"/>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Cognitive</a:t>
            </a:r>
          </a:p>
          <a:p>
            <a:pPr defTabSz="914377"/>
            <a:r>
              <a:rPr lang="en-US" sz="1400" b="1" dirty="0">
                <a:solidFill>
                  <a:srgbClr val="363C3C"/>
                </a:solidFill>
                <a:ea typeface="HelvNeue Light for IBM" charset="0"/>
                <a:cs typeface="Arial"/>
              </a:rPr>
              <a:t> </a:t>
            </a:r>
          </a:p>
          <a:p>
            <a:pPr defTabSz="914377"/>
            <a:r>
              <a:rPr lang="en-US" sz="1400" b="1" dirty="0">
                <a:solidFill>
                  <a:srgbClr val="363C3C"/>
                </a:solidFill>
                <a:ea typeface="HelvNeue Light for IBM" charset="0"/>
                <a:cs typeface="Arial"/>
              </a:rPr>
              <a:t>Data &amp; Analytics</a:t>
            </a:r>
          </a:p>
        </p:txBody>
      </p:sp>
      <p:sp>
        <p:nvSpPr>
          <p:cNvPr id="28" name="Shape 3321"/>
          <p:cNvSpPr/>
          <p:nvPr/>
        </p:nvSpPr>
        <p:spPr>
          <a:xfrm>
            <a:off x="1699805" y="3502250"/>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grpSp>
        <p:nvGrpSpPr>
          <p:cNvPr id="29" name="Group 28"/>
          <p:cNvGrpSpPr/>
          <p:nvPr/>
        </p:nvGrpSpPr>
        <p:grpSpPr>
          <a:xfrm>
            <a:off x="3482003" y="4848652"/>
            <a:ext cx="7121515" cy="663497"/>
            <a:chOff x="2166377" y="3274275"/>
            <a:chExt cx="4955623" cy="548640"/>
          </a:xfrm>
          <a:solidFill>
            <a:schemeClr val="tx1">
              <a:lumMod val="85000"/>
              <a:lumOff val="15000"/>
            </a:schemeClr>
          </a:solidFill>
        </p:grpSpPr>
        <p:sp>
          <p:nvSpPr>
            <p:cNvPr id="30" name="Shape 3333"/>
            <p:cNvSpPr/>
            <p:nvPr/>
          </p:nvSpPr>
          <p:spPr>
            <a:xfrm>
              <a:off x="2166377" y="3274275"/>
              <a:ext cx="1623635"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1" name="Shape 3333"/>
            <p:cNvSpPr/>
            <p:nvPr/>
          </p:nvSpPr>
          <p:spPr>
            <a:xfrm>
              <a:off x="3826766" y="3274275"/>
              <a:ext cx="1629242"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2" name="Shape 3333"/>
            <p:cNvSpPr/>
            <p:nvPr/>
          </p:nvSpPr>
          <p:spPr>
            <a:xfrm>
              <a:off x="5498365" y="3274275"/>
              <a:ext cx="1623635"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3" name="Shape 3334"/>
            <p:cNvSpPr/>
            <p:nvPr/>
          </p:nvSpPr>
          <p:spPr>
            <a:xfrm>
              <a:off x="2473936" y="3312615"/>
              <a:ext cx="987347" cy="17814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Compute</a:t>
              </a:r>
              <a:endParaRPr sz="1400" b="1" dirty="0">
                <a:solidFill>
                  <a:srgbClr val="FFFFFF"/>
                </a:solidFill>
                <a:ea typeface="Calibri" charset="0"/>
                <a:cs typeface="Arial"/>
                <a:sym typeface="HelvNeue Bold for IBM"/>
              </a:endParaRPr>
            </a:p>
          </p:txBody>
        </p:sp>
        <p:sp>
          <p:nvSpPr>
            <p:cNvPr id="34" name="Shape 3334"/>
            <p:cNvSpPr/>
            <p:nvPr/>
          </p:nvSpPr>
          <p:spPr>
            <a:xfrm>
              <a:off x="4146790" y="3323252"/>
              <a:ext cx="987667" cy="17814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Storage</a:t>
              </a:r>
              <a:endParaRPr sz="1400" b="1" dirty="0">
                <a:solidFill>
                  <a:srgbClr val="FFFFFF"/>
                </a:solidFill>
                <a:ea typeface="Calibri" charset="0"/>
                <a:cs typeface="Arial"/>
                <a:sym typeface="HelvNeue Bold for IBM"/>
              </a:endParaRPr>
            </a:p>
          </p:txBody>
        </p:sp>
        <p:sp>
          <p:nvSpPr>
            <p:cNvPr id="35" name="Shape 3334"/>
            <p:cNvSpPr/>
            <p:nvPr/>
          </p:nvSpPr>
          <p:spPr>
            <a:xfrm>
              <a:off x="5816348" y="3312613"/>
              <a:ext cx="987667" cy="17814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Network</a:t>
              </a:r>
              <a:endParaRPr sz="1400" b="1" dirty="0">
                <a:solidFill>
                  <a:srgbClr val="FFFFFF"/>
                </a:solidFill>
                <a:ea typeface="Calibri" charset="0"/>
                <a:cs typeface="Arial"/>
                <a:sym typeface="HelvNeue Bold for IBM"/>
              </a:endParaRPr>
            </a:p>
          </p:txBody>
        </p:sp>
      </p:grpSp>
      <p:sp>
        <p:nvSpPr>
          <p:cNvPr id="36" name="Shape 3339"/>
          <p:cNvSpPr/>
          <p:nvPr/>
        </p:nvSpPr>
        <p:spPr>
          <a:xfrm>
            <a:off x="3484352" y="5565478"/>
            <a:ext cx="5323538" cy="561747"/>
          </a:xfrm>
          <a:prstGeom prst="rect">
            <a:avLst/>
          </a:prstGeom>
          <a:solidFill>
            <a:schemeClr val="tx1">
              <a:lumMod val="85000"/>
              <a:lumOff val="15000"/>
            </a:schemeClr>
          </a:solidFill>
          <a:ln w="12700">
            <a:miter lim="400000"/>
          </a:ln>
        </p:spPr>
        <p:txBody>
          <a:bodyPr lIns="67733" tIns="67733" rIns="67733" bIns="67733" anchor="ctr"/>
          <a:lstStyle/>
          <a:p>
            <a:pPr algn="ctr" defTabSz="609539">
              <a:defRPr sz="3000">
                <a:solidFill>
                  <a:srgbClr val="FFFFFF"/>
                </a:solidFill>
                <a:latin typeface="HelvNeue Bold for IBM"/>
                <a:ea typeface="HelvNeue Bold for IBM"/>
                <a:cs typeface="HelvNeue Bold for IBM"/>
                <a:sym typeface="HelvNeue Bold for IBM"/>
              </a:defRPr>
            </a:pPr>
            <a:endParaRPr lang="en-US" sz="1400" b="1" dirty="0">
              <a:solidFill>
                <a:srgbClr val="FFFFFF"/>
              </a:solidFill>
              <a:ea typeface="Calibri" charset="0"/>
              <a:cs typeface="Arial"/>
              <a:sym typeface="HelvNeue Bold for IBM"/>
            </a:endParaRPr>
          </a:p>
        </p:txBody>
      </p:sp>
      <p:sp>
        <p:nvSpPr>
          <p:cNvPr id="37" name="Rectangle 36"/>
          <p:cNvSpPr/>
          <p:nvPr/>
        </p:nvSpPr>
        <p:spPr>
          <a:xfrm>
            <a:off x="4008941" y="5550905"/>
            <a:ext cx="723363"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Public</a:t>
            </a:r>
            <a:endParaRPr lang="en-US" sz="1400" dirty="0">
              <a:solidFill>
                <a:srgbClr val="6D7777"/>
              </a:solidFill>
              <a:ea typeface="Calibri" charset="0"/>
              <a:cs typeface="Arial"/>
            </a:endParaRPr>
          </a:p>
        </p:txBody>
      </p:sp>
      <p:sp>
        <p:nvSpPr>
          <p:cNvPr id="38" name="Rectangle 37"/>
          <p:cNvSpPr/>
          <p:nvPr/>
        </p:nvSpPr>
        <p:spPr>
          <a:xfrm>
            <a:off x="6623838" y="5550905"/>
            <a:ext cx="1042723"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Dedicated</a:t>
            </a:r>
            <a:endParaRPr lang="en-US" sz="1400" dirty="0">
              <a:solidFill>
                <a:srgbClr val="6D7777"/>
              </a:solidFill>
              <a:ea typeface="Calibri" charset="0"/>
              <a:cs typeface="Arial"/>
            </a:endParaRPr>
          </a:p>
        </p:txBody>
      </p:sp>
      <p:sp>
        <p:nvSpPr>
          <p:cNvPr id="39" name="Rectangle 38"/>
          <p:cNvSpPr/>
          <p:nvPr/>
        </p:nvSpPr>
        <p:spPr>
          <a:xfrm>
            <a:off x="3879833" y="5796081"/>
            <a:ext cx="1180276"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Multi-Tenant</a:t>
            </a:r>
            <a:endParaRPr lang="en-US" sz="1400" dirty="0">
              <a:solidFill>
                <a:srgbClr val="6D7777">
                  <a:lumMod val="20000"/>
                  <a:lumOff val="80000"/>
                </a:srgbClr>
              </a:solidFill>
              <a:ea typeface="Calibri" charset="0"/>
              <a:cs typeface="Arial"/>
            </a:endParaRPr>
          </a:p>
        </p:txBody>
      </p:sp>
      <p:sp>
        <p:nvSpPr>
          <p:cNvPr id="40" name="Rectangle 39"/>
          <p:cNvSpPr/>
          <p:nvPr/>
        </p:nvSpPr>
        <p:spPr>
          <a:xfrm>
            <a:off x="6655766" y="5806774"/>
            <a:ext cx="1295693"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Single-Tenant</a:t>
            </a:r>
            <a:endParaRPr lang="en-US" sz="1400" dirty="0">
              <a:solidFill>
                <a:srgbClr val="6D7777">
                  <a:lumMod val="20000"/>
                  <a:lumOff val="80000"/>
                </a:srgbClr>
              </a:solidFill>
              <a:ea typeface="Calibri" charset="0"/>
              <a:cs typeface="Arial"/>
            </a:endParaRPr>
          </a:p>
        </p:txBody>
      </p:sp>
      <p:sp>
        <p:nvSpPr>
          <p:cNvPr id="41" name="Shape 3341"/>
          <p:cNvSpPr/>
          <p:nvPr/>
        </p:nvSpPr>
        <p:spPr>
          <a:xfrm>
            <a:off x="3476506"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Containers</a:t>
            </a:r>
          </a:p>
        </p:txBody>
      </p:sp>
      <p:sp>
        <p:nvSpPr>
          <p:cNvPr id="42" name="Shape 3341"/>
          <p:cNvSpPr/>
          <p:nvPr/>
        </p:nvSpPr>
        <p:spPr>
          <a:xfrm>
            <a:off x="5266905"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Cloud Foundry</a:t>
            </a:r>
          </a:p>
        </p:txBody>
      </p:sp>
      <p:sp>
        <p:nvSpPr>
          <p:cNvPr id="43" name="Shape 3341"/>
          <p:cNvSpPr/>
          <p:nvPr/>
        </p:nvSpPr>
        <p:spPr>
          <a:xfrm>
            <a:off x="7057305"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Event-Driven</a:t>
            </a:r>
          </a:p>
        </p:txBody>
      </p:sp>
      <p:sp>
        <p:nvSpPr>
          <p:cNvPr id="44" name="Shape 3341"/>
          <p:cNvSpPr/>
          <p:nvPr/>
        </p:nvSpPr>
        <p:spPr>
          <a:xfrm>
            <a:off x="8854190" y="4114829"/>
            <a:ext cx="176274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a:solidFill>
                  <a:srgbClr val="FFFFFF"/>
                </a:solidFill>
                <a:effectLst>
                  <a:outerShdw blurRad="38100" dist="12700" dir="5400000" rotWithShape="0">
                    <a:srgbClr val="000000">
                      <a:alpha val="50000"/>
                    </a:srgbClr>
                  </a:outerShdw>
                </a:effectLst>
                <a:ea typeface="Calibri" charset="0"/>
                <a:cs typeface="Arial"/>
                <a:sym typeface="HelvNeue Light for IBM"/>
              </a:rPr>
              <a:t>Run-Times</a:t>
            </a:r>
            <a:endPar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45" name="Shape 3333"/>
          <p:cNvSpPr/>
          <p:nvPr/>
        </p:nvSpPr>
        <p:spPr>
          <a:xfrm>
            <a:off x="8849973" y="5565478"/>
            <a:ext cx="1757800" cy="561017"/>
          </a:xfrm>
          <a:prstGeom prst="rect">
            <a:avLst/>
          </a:prstGeom>
          <a:solidFill>
            <a:schemeClr val="tx1">
              <a:lumMod val="50000"/>
              <a:lumOff val="50000"/>
            </a:schemeClr>
          </a:solidFill>
          <a:ln w="12700" cap="flat">
            <a:noFill/>
            <a:miter lim="400000"/>
          </a:ln>
          <a:effectLst/>
        </p:spPr>
        <p:txBody>
          <a:bodyPr wrap="square" lIns="67733" tIns="67733" rIns="67733" bIns="67733" numCol="1" anchor="ctr">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46" name="Rectangle 45"/>
          <p:cNvSpPr/>
          <p:nvPr/>
        </p:nvSpPr>
        <p:spPr>
          <a:xfrm>
            <a:off x="9356874" y="5550905"/>
            <a:ext cx="653582"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Local</a:t>
            </a:r>
            <a:endParaRPr lang="en-US" sz="1400" dirty="0">
              <a:solidFill>
                <a:srgbClr val="6D7777"/>
              </a:solidFill>
              <a:ea typeface="Calibri" charset="0"/>
              <a:cs typeface="Arial"/>
            </a:endParaRPr>
          </a:p>
        </p:txBody>
      </p:sp>
      <p:sp>
        <p:nvSpPr>
          <p:cNvPr id="47" name="Rectangle 46"/>
          <p:cNvSpPr/>
          <p:nvPr/>
        </p:nvSpPr>
        <p:spPr>
          <a:xfrm>
            <a:off x="5511023" y="6124771"/>
            <a:ext cx="1122059" cy="307777"/>
          </a:xfrm>
          <a:prstGeom prst="rect">
            <a:avLst/>
          </a:prstGeom>
          <a:noFill/>
        </p:spPr>
        <p:txBody>
          <a:bodyPr wrap="none">
            <a:spAutoFit/>
          </a:bodyPr>
          <a:lstStyle/>
          <a:p>
            <a:pPr defTabSz="1219140"/>
            <a:r>
              <a:rPr lang="en-US" sz="1400" b="1">
                <a:solidFill>
                  <a:prstClr val="black"/>
                </a:solidFill>
                <a:ea typeface="Arial" charset="0"/>
                <a:cs typeface="Arial"/>
                <a:sym typeface="HelvNeue Bold for IBM"/>
              </a:rPr>
              <a:t>IBM  Cloud</a:t>
            </a:r>
            <a:endParaRPr lang="en-US" sz="1400" b="1" dirty="0">
              <a:solidFill>
                <a:prstClr val="black"/>
              </a:solidFill>
              <a:cs typeface="Arial"/>
            </a:endParaRPr>
          </a:p>
        </p:txBody>
      </p:sp>
      <p:grpSp>
        <p:nvGrpSpPr>
          <p:cNvPr id="48" name="Group 47"/>
          <p:cNvGrpSpPr/>
          <p:nvPr/>
        </p:nvGrpSpPr>
        <p:grpSpPr>
          <a:xfrm>
            <a:off x="3516371" y="1393281"/>
            <a:ext cx="7101120" cy="534860"/>
            <a:chOff x="3513141" y="1310812"/>
            <a:chExt cx="6495832" cy="617329"/>
          </a:xfrm>
          <a:solidFill>
            <a:schemeClr val="accent1"/>
          </a:solidFill>
        </p:grpSpPr>
        <p:sp>
          <p:nvSpPr>
            <p:cNvPr id="49" name="Shape 3324"/>
            <p:cNvSpPr/>
            <p:nvPr/>
          </p:nvSpPr>
          <p:spPr>
            <a:xfrm>
              <a:off x="3513141" y="1310812"/>
              <a:ext cx="1205780" cy="617329"/>
            </a:xfrm>
            <a:prstGeom prst="rect">
              <a:avLst/>
            </a:prstGeom>
            <a:grpFill/>
            <a:ln w="12700">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err="1">
                  <a:solidFill>
                    <a:prstClr val="white"/>
                  </a:solidFill>
                  <a:effectLst>
                    <a:outerShdw blurRad="50800" dist="38100" dir="2700000" algn="tl" rotWithShape="0">
                      <a:prstClr val="black">
                        <a:alpha val="40000"/>
                      </a:prstClr>
                    </a:outerShdw>
                  </a:effectLst>
                  <a:ea typeface="Calibri" charset="0"/>
                  <a:cs typeface="Arial"/>
                  <a:sym typeface="HelvNeue Light for IBM"/>
                </a:rPr>
                <a:t>IoT</a:t>
              </a:r>
              <a:endParaRPr sz="1400" b="1" dirty="0">
                <a:solidFill>
                  <a:prstClr val="white"/>
                </a:solidFill>
                <a:effectLst>
                  <a:outerShdw blurRad="50800" dist="38100" dir="2700000" algn="tl" rotWithShape="0">
                    <a:prstClr val="black">
                      <a:alpha val="40000"/>
                    </a:prstClr>
                  </a:outerShdw>
                </a:effectLst>
                <a:ea typeface="Calibri" charset="0"/>
                <a:cs typeface="Arial"/>
                <a:sym typeface="HelvNeue Light for IBM"/>
              </a:endParaRPr>
            </a:p>
          </p:txBody>
        </p:sp>
        <p:sp>
          <p:nvSpPr>
            <p:cNvPr id="50" name="Shape 3324"/>
            <p:cNvSpPr/>
            <p:nvPr/>
          </p:nvSpPr>
          <p:spPr>
            <a:xfrm>
              <a:off x="4835654" y="1310812"/>
              <a:ext cx="1205780" cy="617329"/>
            </a:xfrm>
            <a:prstGeom prst="rect">
              <a:avLst/>
            </a:prstGeom>
            <a:grpFill/>
            <a:ln w="12700">
              <a:miter lim="400000"/>
            </a:ln>
            <a:effectLst/>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Block</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Chain</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1" name="Shape 3324"/>
            <p:cNvSpPr/>
            <p:nvPr/>
          </p:nvSpPr>
          <p:spPr>
            <a:xfrm>
              <a:off x="6158167"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Health</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2" name="Shape 3324"/>
            <p:cNvSpPr/>
            <p:nvPr/>
          </p:nvSpPr>
          <p:spPr>
            <a:xfrm>
              <a:off x="7480680"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Financial</a:t>
              </a:r>
            </a:p>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Services</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3" name="Shape 3324"/>
            <p:cNvSpPr/>
            <p:nvPr/>
          </p:nvSpPr>
          <p:spPr>
            <a:xfrm>
              <a:off x="8803193"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Media</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grpSp>
      <p:sp>
        <p:nvSpPr>
          <p:cNvPr id="54" name="Rectangle 53"/>
          <p:cNvSpPr/>
          <p:nvPr/>
        </p:nvSpPr>
        <p:spPr>
          <a:xfrm>
            <a:off x="9171745" y="5796081"/>
            <a:ext cx="1295693"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Single-Tenant</a:t>
            </a:r>
            <a:endParaRPr lang="en-US" sz="1400" dirty="0">
              <a:solidFill>
                <a:srgbClr val="6D7777">
                  <a:lumMod val="20000"/>
                  <a:lumOff val="80000"/>
                </a:srgbClr>
              </a:solidFill>
              <a:ea typeface="Calibri" charset="0"/>
              <a:cs typeface="Arial"/>
            </a:endParaRPr>
          </a:p>
        </p:txBody>
      </p:sp>
      <p:sp>
        <p:nvSpPr>
          <p:cNvPr id="55" name="Rectangle 54"/>
          <p:cNvSpPr/>
          <p:nvPr/>
        </p:nvSpPr>
        <p:spPr>
          <a:xfrm>
            <a:off x="9250050" y="6099162"/>
            <a:ext cx="684803" cy="307777"/>
          </a:xfrm>
          <a:prstGeom prst="rect">
            <a:avLst/>
          </a:prstGeom>
          <a:noFill/>
        </p:spPr>
        <p:txBody>
          <a:bodyPr wrap="none">
            <a:spAutoFit/>
          </a:bodyPr>
          <a:lstStyle/>
          <a:p>
            <a:pPr defTabSz="1219140"/>
            <a:r>
              <a:rPr lang="en-US" sz="1400" b="1">
                <a:solidFill>
                  <a:prstClr val="black">
                    <a:lumMod val="50000"/>
                    <a:lumOff val="50000"/>
                  </a:prstClr>
                </a:solidFill>
                <a:ea typeface="Arial" charset="0"/>
                <a:cs typeface="Arial"/>
                <a:sym typeface="HelvNeue Bold for IBM"/>
              </a:rPr>
              <a:t>Client</a:t>
            </a:r>
            <a:endParaRPr lang="en-US" sz="1400" b="1" dirty="0">
              <a:solidFill>
                <a:prstClr val="black">
                  <a:lumMod val="50000"/>
                  <a:lumOff val="50000"/>
                </a:prstClr>
              </a:solidFill>
              <a:cs typeface="Arial"/>
            </a:endParaRPr>
          </a:p>
        </p:txBody>
      </p:sp>
      <p:sp>
        <p:nvSpPr>
          <p:cNvPr id="56" name="Rectangle 55"/>
          <p:cNvSpPr/>
          <p:nvPr/>
        </p:nvSpPr>
        <p:spPr>
          <a:xfrm>
            <a:off x="5090904" y="5196931"/>
            <a:ext cx="701970"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VMware</a:t>
            </a:r>
          </a:p>
        </p:txBody>
      </p:sp>
      <p:sp>
        <p:nvSpPr>
          <p:cNvPr id="57" name="Rectangle 56"/>
          <p:cNvSpPr/>
          <p:nvPr/>
        </p:nvSpPr>
        <p:spPr>
          <a:xfrm>
            <a:off x="3681032" y="5148200"/>
            <a:ext cx="662082" cy="303929"/>
          </a:xfrm>
          <a:prstGeom prst="rect">
            <a:avLst/>
          </a:prstGeom>
          <a:noFill/>
        </p:spPr>
        <p:txBody>
          <a:bodyPr wrap="none" lIns="0" tIns="0" rIns="0" bIns="0">
            <a:spAutoFit/>
          </a:bodyPr>
          <a:lstStyle/>
          <a:p>
            <a:pPr defTabSz="1219140">
              <a:lnSpc>
                <a:spcPts val="1140"/>
              </a:lnSpc>
            </a:pPr>
            <a:r>
              <a:rPr lang="en-US" sz="1400" i="1">
                <a:solidFill>
                  <a:srgbClr val="6D7777">
                    <a:lumMod val="20000"/>
                    <a:lumOff val="80000"/>
                  </a:srgbClr>
                </a:solidFill>
                <a:ea typeface="Calibri" charset="0"/>
                <a:cs typeface="Arial"/>
                <a:sym typeface="HelvNeue Bold for IBM"/>
              </a:rPr>
              <a:t>Virtual</a:t>
            </a:r>
            <a:br>
              <a:rPr lang="en-US" sz="1400" i="1">
                <a:solidFill>
                  <a:srgbClr val="6D7777">
                    <a:lumMod val="20000"/>
                    <a:lumOff val="80000"/>
                  </a:srgbClr>
                </a:solidFill>
                <a:ea typeface="Calibri" charset="0"/>
                <a:cs typeface="Arial"/>
                <a:sym typeface="HelvNeue Bold for IBM"/>
              </a:rPr>
            </a:br>
            <a:r>
              <a:rPr lang="en-US" sz="1400" i="1">
                <a:solidFill>
                  <a:srgbClr val="6D7777">
                    <a:lumMod val="20000"/>
                    <a:lumOff val="80000"/>
                  </a:srgbClr>
                </a:solidFill>
                <a:ea typeface="Calibri" charset="0"/>
                <a:cs typeface="Arial"/>
                <a:sym typeface="HelvNeue Bold for IBM"/>
              </a:rPr>
              <a:t>Servers</a:t>
            </a:r>
            <a:endParaRPr lang="en-US" sz="1400" i="1" dirty="0">
              <a:solidFill>
                <a:srgbClr val="6D7777">
                  <a:lumMod val="20000"/>
                  <a:lumOff val="80000"/>
                </a:srgbClr>
              </a:solidFill>
              <a:ea typeface="Calibri" charset="0"/>
              <a:cs typeface="Arial"/>
              <a:sym typeface="HelvNeue Bold for IBM"/>
            </a:endParaRPr>
          </a:p>
        </p:txBody>
      </p:sp>
      <p:sp>
        <p:nvSpPr>
          <p:cNvPr id="58" name="Rectangle 57"/>
          <p:cNvSpPr/>
          <p:nvPr/>
        </p:nvSpPr>
        <p:spPr>
          <a:xfrm>
            <a:off x="4371236" y="5148200"/>
            <a:ext cx="482546" cy="303929"/>
          </a:xfrm>
          <a:prstGeom prst="rect">
            <a:avLst/>
          </a:prstGeom>
          <a:noFill/>
        </p:spPr>
        <p:txBody>
          <a:bodyPr wrap="none" lIns="0" tIns="0" rIns="0" bIns="0">
            <a:spAutoFit/>
          </a:bodyPr>
          <a:lstStyle/>
          <a:p>
            <a:pPr algn="ctr" defTabSz="1219140">
              <a:lnSpc>
                <a:spcPts val="1140"/>
              </a:lnSpc>
            </a:pPr>
            <a:r>
              <a:rPr lang="en-US" sz="1400" i="1">
                <a:solidFill>
                  <a:srgbClr val="6D7777">
                    <a:lumMod val="20000"/>
                    <a:lumOff val="80000"/>
                  </a:srgbClr>
                </a:solidFill>
                <a:ea typeface="Calibri" charset="0"/>
                <a:cs typeface="Arial"/>
                <a:sym typeface="HelvNeue Bold for IBM"/>
              </a:rPr>
              <a:t>Bare</a:t>
            </a:r>
            <a:br>
              <a:rPr lang="en-US" sz="1400" i="1">
                <a:solidFill>
                  <a:srgbClr val="6D7777">
                    <a:lumMod val="20000"/>
                    <a:lumOff val="80000"/>
                  </a:srgbClr>
                </a:solidFill>
                <a:ea typeface="Calibri" charset="0"/>
                <a:cs typeface="Arial"/>
                <a:sym typeface="HelvNeue Bold for IBM"/>
              </a:rPr>
            </a:br>
            <a:r>
              <a:rPr lang="en-US" sz="1400" i="1">
                <a:solidFill>
                  <a:srgbClr val="6D7777">
                    <a:lumMod val="20000"/>
                    <a:lumOff val="80000"/>
                  </a:srgbClr>
                </a:solidFill>
                <a:ea typeface="Calibri" charset="0"/>
                <a:cs typeface="Arial"/>
                <a:sym typeface="HelvNeue Bold for IBM"/>
              </a:rPr>
              <a:t>Metal</a:t>
            </a:r>
            <a:endParaRPr lang="en-US" sz="1400" i="1" dirty="0">
              <a:solidFill>
                <a:srgbClr val="6D7777">
                  <a:lumMod val="20000"/>
                  <a:lumOff val="80000"/>
                </a:srgbClr>
              </a:solidFill>
              <a:ea typeface="Calibri" charset="0"/>
              <a:cs typeface="Arial"/>
              <a:sym typeface="HelvNeue Bold for IBM"/>
            </a:endParaRPr>
          </a:p>
        </p:txBody>
      </p:sp>
      <p:sp>
        <p:nvSpPr>
          <p:cNvPr id="59" name="Rectangle 58"/>
          <p:cNvSpPr/>
          <p:nvPr/>
        </p:nvSpPr>
        <p:spPr>
          <a:xfrm>
            <a:off x="7668134" y="5209631"/>
            <a:ext cx="332816"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File</a:t>
            </a:r>
          </a:p>
        </p:txBody>
      </p:sp>
      <p:sp>
        <p:nvSpPr>
          <p:cNvPr id="60" name="Rectangle 59"/>
          <p:cNvSpPr/>
          <p:nvPr/>
        </p:nvSpPr>
        <p:spPr>
          <a:xfrm>
            <a:off x="6117471" y="5231432"/>
            <a:ext cx="482546" cy="157735"/>
          </a:xfrm>
          <a:prstGeom prst="rect">
            <a:avLst/>
          </a:prstGeom>
          <a:noFill/>
        </p:spPr>
        <p:txBody>
          <a:bodyPr wrap="none" lIns="0" tIns="0" rIns="0" bIns="0">
            <a:spAutoFit/>
          </a:bodyPr>
          <a:lstStyle/>
          <a:p>
            <a:pPr defTabSz="1219140">
              <a:lnSpc>
                <a:spcPts val="1140"/>
              </a:lnSpc>
            </a:pPr>
            <a:r>
              <a:rPr lang="en-US" sz="1400" i="1" dirty="0">
                <a:solidFill>
                  <a:srgbClr val="6D7777">
                    <a:lumMod val="20000"/>
                    <a:lumOff val="80000"/>
                  </a:srgbClr>
                </a:solidFill>
                <a:ea typeface="Calibri" charset="0"/>
                <a:cs typeface="Arial"/>
                <a:sym typeface="HelvNeue Bold for IBM"/>
              </a:rPr>
              <a:t>Block</a:t>
            </a:r>
          </a:p>
        </p:txBody>
      </p:sp>
      <p:sp>
        <p:nvSpPr>
          <p:cNvPr id="61" name="Rectangle 60"/>
          <p:cNvSpPr/>
          <p:nvPr/>
        </p:nvSpPr>
        <p:spPr>
          <a:xfrm>
            <a:off x="6743630" y="5231432"/>
            <a:ext cx="562408" cy="157735"/>
          </a:xfrm>
          <a:prstGeom prst="rect">
            <a:avLst/>
          </a:prstGeom>
          <a:noFill/>
        </p:spPr>
        <p:txBody>
          <a:bodyPr wrap="none" lIns="0" tIns="0" rIns="0" bIns="0">
            <a:spAutoFit/>
          </a:bodyPr>
          <a:lstStyle/>
          <a:p>
            <a:pPr algn="ctr" defTabSz="1219140">
              <a:lnSpc>
                <a:spcPts val="1140"/>
              </a:lnSpc>
            </a:pPr>
            <a:r>
              <a:rPr lang="en-US" sz="1400" i="1" dirty="0">
                <a:solidFill>
                  <a:srgbClr val="6D7777">
                    <a:lumMod val="20000"/>
                    <a:lumOff val="80000"/>
                  </a:srgbClr>
                </a:solidFill>
                <a:ea typeface="Calibri" charset="0"/>
                <a:cs typeface="Arial"/>
                <a:sym typeface="HelvNeue Bold for IBM"/>
              </a:rPr>
              <a:t>Object</a:t>
            </a:r>
          </a:p>
        </p:txBody>
      </p:sp>
      <p:sp>
        <p:nvSpPr>
          <p:cNvPr id="62" name="Rectangle 61"/>
          <p:cNvSpPr/>
          <p:nvPr/>
        </p:nvSpPr>
        <p:spPr>
          <a:xfrm>
            <a:off x="9580875" y="5209631"/>
            <a:ext cx="412678" cy="215444"/>
          </a:xfrm>
          <a:prstGeom prst="rect">
            <a:avLst/>
          </a:prstGeom>
          <a:noFill/>
        </p:spPr>
        <p:txBody>
          <a:bodyPr wrap="none" lIns="0" tIns="0" rIns="0" bIns="0">
            <a:spAutoFit/>
          </a:bodyPr>
          <a:lstStyle/>
          <a:p>
            <a:pPr defTabSz="1219140"/>
            <a:r>
              <a:rPr lang="en-US" sz="1400" i="1">
                <a:solidFill>
                  <a:srgbClr val="6D7777">
                    <a:lumMod val="20000"/>
                    <a:lumOff val="80000"/>
                  </a:srgbClr>
                </a:solidFill>
                <a:ea typeface="Calibri" charset="0"/>
                <a:cs typeface="Arial"/>
                <a:sym typeface="HelvNeue Bold for IBM"/>
              </a:rPr>
              <a:t>VPN</a:t>
            </a:r>
            <a:endParaRPr lang="en-US" sz="1400" i="1" dirty="0">
              <a:solidFill>
                <a:srgbClr val="6D7777">
                  <a:lumMod val="20000"/>
                  <a:lumOff val="80000"/>
                </a:srgbClr>
              </a:solidFill>
              <a:ea typeface="Calibri" charset="0"/>
              <a:cs typeface="Arial"/>
              <a:sym typeface="HelvNeue Bold for IBM"/>
            </a:endParaRPr>
          </a:p>
        </p:txBody>
      </p:sp>
      <p:sp>
        <p:nvSpPr>
          <p:cNvPr id="63" name="Rectangle 62"/>
          <p:cNvSpPr/>
          <p:nvPr/>
        </p:nvSpPr>
        <p:spPr>
          <a:xfrm>
            <a:off x="8399400" y="5231432"/>
            <a:ext cx="532515" cy="157735"/>
          </a:xfrm>
          <a:prstGeom prst="rect">
            <a:avLst/>
          </a:prstGeom>
          <a:noFill/>
        </p:spPr>
        <p:txBody>
          <a:bodyPr wrap="none" lIns="0" tIns="0" rIns="0" bIns="0">
            <a:spAutoFit/>
          </a:bodyPr>
          <a:lstStyle/>
          <a:p>
            <a:pPr defTabSz="1219140">
              <a:lnSpc>
                <a:spcPts val="1140"/>
              </a:lnSpc>
            </a:pPr>
            <a:r>
              <a:rPr lang="en-US" sz="1400" i="1" dirty="0">
                <a:solidFill>
                  <a:srgbClr val="6D7777">
                    <a:lumMod val="20000"/>
                    <a:lumOff val="80000"/>
                  </a:srgbClr>
                </a:solidFill>
                <a:ea typeface="Calibri" charset="0"/>
                <a:cs typeface="Arial"/>
                <a:sym typeface="HelvNeue Bold for IBM"/>
              </a:rPr>
              <a:t>Public</a:t>
            </a:r>
          </a:p>
        </p:txBody>
      </p:sp>
      <p:sp>
        <p:nvSpPr>
          <p:cNvPr id="64" name="Rectangle 63"/>
          <p:cNvSpPr/>
          <p:nvPr/>
        </p:nvSpPr>
        <p:spPr>
          <a:xfrm>
            <a:off x="8872936" y="5231432"/>
            <a:ext cx="602295" cy="157735"/>
          </a:xfrm>
          <a:prstGeom prst="rect">
            <a:avLst/>
          </a:prstGeom>
          <a:noFill/>
        </p:spPr>
        <p:txBody>
          <a:bodyPr wrap="none" lIns="0" tIns="0" rIns="0" bIns="0">
            <a:spAutoFit/>
          </a:bodyPr>
          <a:lstStyle/>
          <a:p>
            <a:pPr algn="ctr" defTabSz="1219140">
              <a:lnSpc>
                <a:spcPts val="1140"/>
              </a:lnSpc>
            </a:pPr>
            <a:r>
              <a:rPr lang="en-US" sz="1400" i="1" dirty="0">
                <a:solidFill>
                  <a:srgbClr val="6D7777">
                    <a:lumMod val="20000"/>
                    <a:lumOff val="80000"/>
                  </a:srgbClr>
                </a:solidFill>
                <a:ea typeface="Calibri" charset="0"/>
                <a:cs typeface="Arial"/>
                <a:sym typeface="HelvNeue Bold for IBM"/>
              </a:rPr>
              <a:t>Private</a:t>
            </a:r>
          </a:p>
        </p:txBody>
      </p:sp>
      <p:sp>
        <p:nvSpPr>
          <p:cNvPr id="65" name="Rectangle 64"/>
          <p:cNvSpPr/>
          <p:nvPr/>
        </p:nvSpPr>
        <p:spPr>
          <a:xfrm>
            <a:off x="10066708" y="5209631"/>
            <a:ext cx="432490"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CDN</a:t>
            </a:r>
          </a:p>
        </p:txBody>
      </p:sp>
      <p:sp>
        <p:nvSpPr>
          <p:cNvPr id="66" name="Shape 3341"/>
          <p:cNvSpPr/>
          <p:nvPr/>
        </p:nvSpPr>
        <p:spPr>
          <a:xfrm>
            <a:off x="3471620"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Messaging</a:t>
            </a:r>
          </a:p>
        </p:txBody>
      </p:sp>
      <p:sp>
        <p:nvSpPr>
          <p:cNvPr id="67" name="Shape 3341"/>
          <p:cNvSpPr/>
          <p:nvPr/>
        </p:nvSpPr>
        <p:spPr>
          <a:xfrm>
            <a:off x="4907072"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Mobile</a:t>
            </a:r>
          </a:p>
        </p:txBody>
      </p:sp>
      <p:sp>
        <p:nvSpPr>
          <p:cNvPr id="68" name="Shape 3341"/>
          <p:cNvSpPr/>
          <p:nvPr/>
        </p:nvSpPr>
        <p:spPr>
          <a:xfrm>
            <a:off x="6342525"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App Security</a:t>
            </a:r>
          </a:p>
        </p:txBody>
      </p:sp>
      <p:sp>
        <p:nvSpPr>
          <p:cNvPr id="69" name="Shape 3341"/>
          <p:cNvSpPr/>
          <p:nvPr/>
        </p:nvSpPr>
        <p:spPr>
          <a:xfrm>
            <a:off x="7783176"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API &amp; Integration</a:t>
            </a:r>
          </a:p>
        </p:txBody>
      </p:sp>
      <p:sp>
        <p:nvSpPr>
          <p:cNvPr id="70" name="Shape 3341"/>
          <p:cNvSpPr/>
          <p:nvPr/>
        </p:nvSpPr>
        <p:spPr>
          <a:xfrm>
            <a:off x="9223828"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err="1">
                <a:solidFill>
                  <a:srgbClr val="FFFFFF"/>
                </a:solidFill>
                <a:effectLst>
                  <a:outerShdw blurRad="38100" dist="12700" dir="5400000" rotWithShape="0">
                    <a:srgbClr val="000000">
                      <a:alpha val="50000"/>
                    </a:srgbClr>
                  </a:outerShdw>
                </a:effectLst>
                <a:ea typeface="Calibri" charset="0"/>
                <a:cs typeface="Arial"/>
                <a:sym typeface="HelvNeue Light for IBM"/>
              </a:rPr>
              <a:t>DevOps</a:t>
            </a:r>
            <a:endPar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71" name="Shape 3341"/>
          <p:cNvSpPr/>
          <p:nvPr/>
        </p:nvSpPr>
        <p:spPr>
          <a:xfrm>
            <a:off x="3485308"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Database</a:t>
            </a:r>
          </a:p>
        </p:txBody>
      </p:sp>
      <p:sp>
        <p:nvSpPr>
          <p:cNvPr id="72" name="Shape 3341"/>
          <p:cNvSpPr/>
          <p:nvPr/>
        </p:nvSpPr>
        <p:spPr>
          <a:xfrm>
            <a:off x="4912836"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a:t>
            </a:r>
          </a:p>
        </p:txBody>
      </p:sp>
      <p:sp>
        <p:nvSpPr>
          <p:cNvPr id="73" name="Shape 3341"/>
          <p:cNvSpPr/>
          <p:nvPr/>
        </p:nvSpPr>
        <p:spPr>
          <a:xfrm>
            <a:off x="6340366" y="2766805"/>
            <a:ext cx="1385970" cy="548640"/>
          </a:xfrm>
          <a:prstGeom prst="rect">
            <a:avLst/>
          </a:prstGeom>
          <a:solidFill>
            <a:srgbClr val="3789AA"/>
          </a:solidFill>
          <a:ln w="12700">
            <a:miter lim="400000"/>
          </a:ln>
        </p:spPr>
        <p:txBody>
          <a:bodyPr lIns="67733" tIns="67733" rIns="67733" bIns="67733" anchor="ctr"/>
          <a:lstStyle/>
          <a:p>
            <a:pPr algn="ctr" defTabSz="914377">
              <a:lnSpc>
                <a:spcPts val="16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a:t>
            </a:r>
            <a:b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Management</a:t>
            </a:r>
          </a:p>
        </p:txBody>
      </p:sp>
      <p:sp>
        <p:nvSpPr>
          <p:cNvPr id="74" name="Shape 3341"/>
          <p:cNvSpPr/>
          <p:nvPr/>
        </p:nvSpPr>
        <p:spPr>
          <a:xfrm>
            <a:off x="7773064"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Analytics</a:t>
            </a:r>
          </a:p>
        </p:txBody>
      </p:sp>
      <p:sp>
        <p:nvSpPr>
          <p:cNvPr id="75" name="Shape 3341"/>
          <p:cNvSpPr/>
          <p:nvPr/>
        </p:nvSpPr>
        <p:spPr>
          <a:xfrm>
            <a:off x="9206497" y="2766805"/>
            <a:ext cx="1410436"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Visualize</a:t>
            </a:r>
          </a:p>
        </p:txBody>
      </p:sp>
      <p:sp>
        <p:nvSpPr>
          <p:cNvPr id="76" name="Shape 3341"/>
          <p:cNvSpPr/>
          <p:nvPr/>
        </p:nvSpPr>
        <p:spPr>
          <a:xfrm>
            <a:off x="3500972"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Discovery</a:t>
            </a:r>
          </a:p>
        </p:txBody>
      </p:sp>
      <p:sp>
        <p:nvSpPr>
          <p:cNvPr id="77" name="Shape 3341"/>
          <p:cNvSpPr/>
          <p:nvPr/>
        </p:nvSpPr>
        <p:spPr>
          <a:xfrm>
            <a:off x="4689544"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err="1">
                <a:solidFill>
                  <a:prstClr val="white"/>
                </a:solidFill>
                <a:effectLst>
                  <a:outerShdw blurRad="38100" dist="12700" dir="5400000" rotWithShape="0">
                    <a:srgbClr val="000000">
                      <a:alpha val="50000"/>
                    </a:srgbClr>
                  </a:outerShdw>
                </a:effectLst>
                <a:ea typeface="Calibri" charset="0"/>
                <a:cs typeface="Arial"/>
                <a:sym typeface="HelvNeue Light for IBM"/>
              </a:rPr>
              <a:t>Conver-sation</a:t>
            </a:r>
            <a:endPar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78" name="Shape 3341"/>
          <p:cNvSpPr/>
          <p:nvPr/>
        </p:nvSpPr>
        <p:spPr>
          <a:xfrm>
            <a:off x="5878115"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Natural</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Language</a:t>
            </a:r>
          </a:p>
        </p:txBody>
      </p:sp>
      <p:sp>
        <p:nvSpPr>
          <p:cNvPr id="79" name="Shape 3341"/>
          <p:cNvSpPr/>
          <p:nvPr/>
        </p:nvSpPr>
        <p:spPr>
          <a:xfrm>
            <a:off x="7070992"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Speech &amp;</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Vision</a:t>
            </a:r>
          </a:p>
        </p:txBody>
      </p:sp>
      <p:sp>
        <p:nvSpPr>
          <p:cNvPr id="80" name="Shape 3341"/>
          <p:cNvSpPr/>
          <p:nvPr/>
        </p:nvSpPr>
        <p:spPr>
          <a:xfrm>
            <a:off x="9462964"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Retrieve &amp;</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Rank</a:t>
            </a:r>
          </a:p>
        </p:txBody>
      </p:sp>
      <p:sp>
        <p:nvSpPr>
          <p:cNvPr id="81" name="Shape 3341"/>
          <p:cNvSpPr/>
          <p:nvPr/>
        </p:nvSpPr>
        <p:spPr>
          <a:xfrm>
            <a:off x="8263869"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Tradeoff Analytics</a:t>
            </a:r>
          </a:p>
        </p:txBody>
      </p:sp>
      <p:pic>
        <p:nvPicPr>
          <p:cNvPr id="1026" name="Picture 2" descr="C:\Users\IBM_AD~1\AppData\Local\Temp\SNAGHTMLd229bf5.PNG">
            <a:extLst>
              <a:ext uri="{FF2B5EF4-FFF2-40B4-BE49-F238E27FC236}">
                <a16:creationId xmlns:a16="http://schemas.microsoft.com/office/drawing/2014/main" xmlns="" id="{CEF023D4-12B8-454F-87FB-E65734F76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87" y="3263768"/>
            <a:ext cx="1830151" cy="452295"/>
          </a:xfrm>
          <a:prstGeom prst="rect">
            <a:avLst/>
          </a:prstGeom>
          <a:solidFill>
            <a:schemeClr val="bg1"/>
          </a:solidFill>
        </p:spPr>
      </p:pic>
    </p:spTree>
    <p:extLst>
      <p:ext uri="{BB962C8B-B14F-4D97-AF65-F5344CB8AC3E}">
        <p14:creationId xmlns:p14="http://schemas.microsoft.com/office/powerpoint/2010/main" val="841092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15</a:t>
            </a:fld>
            <a:endParaRPr lang="en-US"/>
          </a:p>
        </p:txBody>
      </p:sp>
      <p:sp>
        <p:nvSpPr>
          <p:cNvPr id="3" name="Footer Placeholder 2"/>
          <p:cNvSpPr>
            <a:spLocks noGrp="1"/>
          </p:cNvSpPr>
          <p:nvPr>
            <p:ph type="ftr" sz="quarter" idx="14"/>
          </p:nvPr>
        </p:nvSpPr>
        <p:spPr/>
        <p:txBody>
          <a:bodyPr/>
          <a:lstStyle/>
          <a:p>
            <a:r>
              <a:rPr lang="en-US" smtClean="0"/>
              <a:t>DOC ID / Month XX, 2018 / © 2018 IBM Corporation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 y="1028700"/>
            <a:ext cx="11709400" cy="5346700"/>
          </a:xfrm>
          <a:prstGeom prst="rect">
            <a:avLst/>
          </a:prstGeom>
        </p:spPr>
      </p:pic>
      <p:sp>
        <p:nvSpPr>
          <p:cNvPr id="9" name="Title 4"/>
          <p:cNvSpPr>
            <a:spLocks noGrp="1"/>
          </p:cNvSpPr>
          <p:nvPr>
            <p:ph type="title"/>
          </p:nvPr>
        </p:nvSpPr>
        <p:spPr>
          <a:xfrm>
            <a:off x="304800" y="268224"/>
            <a:ext cx="6426200" cy="1279144"/>
          </a:xfrm>
        </p:spPr>
        <p:txBody>
          <a:bodyPr/>
          <a:lstStyle/>
          <a:p>
            <a:r>
              <a:rPr lang="en-US" dirty="0" smtClean="0"/>
              <a:t>Choose Compute</a:t>
            </a:r>
            <a:endParaRPr lang="en-US" dirty="0"/>
          </a:p>
        </p:txBody>
      </p:sp>
    </p:spTree>
    <p:extLst>
      <p:ext uri="{BB962C8B-B14F-4D97-AF65-F5344CB8AC3E}">
        <p14:creationId xmlns:p14="http://schemas.microsoft.com/office/powerpoint/2010/main" val="1142056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6426200" cy="1279144"/>
          </a:xfrm>
        </p:spPr>
        <p:txBody>
          <a:bodyPr/>
          <a:lstStyle/>
          <a:p>
            <a:r>
              <a:rPr lang="en-US" dirty="0" smtClean="0"/>
              <a:t>Choose Programming Language</a:t>
            </a:r>
            <a:endParaRPr lang="en-US" dirty="0"/>
          </a:p>
        </p:txBody>
      </p:sp>
      <p:sp>
        <p:nvSpPr>
          <p:cNvPr id="7" name="Text Placeholder 6"/>
          <p:cNvSpPr>
            <a:spLocks noGrp="1"/>
          </p:cNvSpPr>
          <p:nvPr>
            <p:ph type="body" sz="quarter" idx="13"/>
          </p:nvPr>
        </p:nvSpPr>
        <p:spPr/>
        <p:txBody>
          <a:bodyPr/>
          <a:lstStyle/>
          <a:p>
            <a:endParaRPr lang="en-US" dirty="0"/>
          </a:p>
        </p:txBody>
      </p:sp>
      <p:sp>
        <p:nvSpPr>
          <p:cNvPr id="2" name="Slide Number Placeholder 1"/>
          <p:cNvSpPr>
            <a:spLocks noGrp="1"/>
          </p:cNvSpPr>
          <p:nvPr>
            <p:ph type="sldNum" sz="quarter" idx="4294967295"/>
          </p:nvPr>
        </p:nvSpPr>
        <p:spPr>
          <a:xfrm>
            <a:off x="9448800" y="6435725"/>
            <a:ext cx="2743200" cy="182563"/>
          </a:xfrm>
        </p:spPr>
        <p:txBody>
          <a:bodyPr/>
          <a:lstStyle/>
          <a:p>
            <a:fld id="{3FD999D4-B456-9943-89B7-30D56181CE18}" type="slidenum">
              <a:rPr lang="en-US" smtClean="0"/>
              <a:t>16</a:t>
            </a:fld>
            <a:endParaRPr lang="en-US"/>
          </a:p>
        </p:txBody>
      </p:sp>
      <p:sp>
        <p:nvSpPr>
          <p:cNvPr id="3" name="Footer Placeholder 2"/>
          <p:cNvSpPr>
            <a:spLocks noGrp="1"/>
          </p:cNvSpPr>
          <p:nvPr>
            <p:ph type="ftr" sz="quarter" idx="4294967295"/>
          </p:nvPr>
        </p:nvSpPr>
        <p:spPr>
          <a:xfrm>
            <a:off x="0" y="6435725"/>
            <a:ext cx="7439025" cy="182563"/>
          </a:xfrm>
        </p:spPr>
        <p:txBody>
          <a:bodyPr/>
          <a:lstStyle/>
          <a:p>
            <a:r>
              <a:rPr lang="en-US" smtClean="0"/>
              <a:t>DOC ID / Month XX, 2018 / © 2018 IBM Corporation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41400"/>
            <a:ext cx="11455400" cy="4870848"/>
          </a:xfrm>
          <a:prstGeom prst="rect">
            <a:avLst/>
          </a:prstGeom>
        </p:spPr>
      </p:pic>
    </p:spTree>
    <p:extLst>
      <p:ext uri="{BB962C8B-B14F-4D97-AF65-F5344CB8AC3E}">
        <p14:creationId xmlns:p14="http://schemas.microsoft.com/office/powerpoint/2010/main" val="76971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71500"/>
            <a:ext cx="11742876" cy="5029200"/>
          </a:xfrm>
          <a:prstGeom prst="rect">
            <a:avLst/>
          </a:prstGeom>
        </p:spPr>
      </p:pic>
    </p:spTree>
    <p:extLst>
      <p:ext uri="{BB962C8B-B14F-4D97-AF65-F5344CB8AC3E}">
        <p14:creationId xmlns:p14="http://schemas.microsoft.com/office/powerpoint/2010/main" val="47849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1804730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19</a:t>
            </a:fld>
            <a:endParaRPr lang="en-US"/>
          </a:p>
        </p:txBody>
      </p:sp>
    </p:spTree>
    <p:extLst>
      <p:ext uri="{BB962C8B-B14F-4D97-AF65-F5344CB8AC3E}">
        <p14:creationId xmlns:p14="http://schemas.microsoft.com/office/powerpoint/2010/main" val="183166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t>
            </a:r>
            <a:r>
              <a:rPr lang="mr-IN" b="1" dirty="0" smtClean="0">
                <a:solidFill>
                  <a:schemeClr val="bg1"/>
                </a:solidFill>
                <a:latin typeface="+mn-lt"/>
              </a:rPr>
              <a:t>–</a:t>
            </a:r>
            <a:r>
              <a:rPr lang="en-US" b="1" dirty="0" smtClean="0">
                <a:solidFill>
                  <a:schemeClr val="bg1"/>
                </a:solidFill>
                <a:latin typeface="+mn-lt"/>
              </a:rPr>
              <a:t> Workshop Agenda </a:t>
            </a:r>
            <a:endParaRPr lang="en-US" b="1" dirty="0">
              <a:solidFill>
                <a:schemeClr val="bg1"/>
              </a:solidFill>
              <a:latin typeface="+mn-lt"/>
            </a:endParaRP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 xmlns:a16="http://schemas.microsoft.com/office/drawing/2014/main" id="{785254F8-DAA2-7649-9D0F-81BC331E7782}"/>
              </a:ext>
            </a:extLst>
          </p:cNvPr>
          <p:cNvSpPr txBox="1"/>
          <p:nvPr/>
        </p:nvSpPr>
        <p:spPr>
          <a:xfrm>
            <a:off x="1025985" y="928509"/>
            <a:ext cx="7204216" cy="5970865"/>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1600" dirty="0">
                <a:solidFill>
                  <a:schemeClr val="bg1"/>
                </a:solidFill>
              </a:rPr>
              <a:t>Kickoff </a:t>
            </a:r>
            <a:endParaRPr lang="en-US" sz="1600" dirty="0" smtClean="0">
              <a:solidFill>
                <a:schemeClr val="bg1"/>
              </a:solidFill>
            </a:endParaRPr>
          </a:p>
          <a:p>
            <a:pPr marL="285750" indent="-285750">
              <a:spcAft>
                <a:spcPts val="2400"/>
              </a:spcAft>
              <a:buFont typeface="Arial" panose="020B0604020202020204" pitchFamily="34" charset="0"/>
              <a:buChar char="•"/>
            </a:pPr>
            <a:r>
              <a:rPr lang="en-US" sz="1600" dirty="0" smtClean="0">
                <a:solidFill>
                  <a:schemeClr val="bg1"/>
                </a:solidFill>
              </a:rPr>
              <a:t>Disaster </a:t>
            </a:r>
            <a:r>
              <a:rPr lang="mr-IN" sz="1600" dirty="0" smtClean="0">
                <a:solidFill>
                  <a:schemeClr val="bg1"/>
                </a:solidFill>
              </a:rPr>
              <a:t>–</a:t>
            </a:r>
            <a:r>
              <a:rPr lang="en-US" sz="1600" dirty="0" smtClean="0">
                <a:solidFill>
                  <a:schemeClr val="bg1"/>
                </a:solidFill>
              </a:rPr>
              <a:t> Experience story</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smtClean="0">
                <a:solidFill>
                  <a:schemeClr val="bg1"/>
                </a:solidFill>
              </a:rPr>
              <a:t>Coding for a cause</a:t>
            </a:r>
          </a:p>
          <a:p>
            <a:pPr marL="285750" indent="-285750">
              <a:spcAft>
                <a:spcPts val="2400"/>
              </a:spcAft>
              <a:buFont typeface="Arial" panose="020B0604020202020204" pitchFamily="34" charset="0"/>
              <a:buChar char="•"/>
            </a:pPr>
            <a:r>
              <a:rPr lang="en-US" sz="1600" dirty="0">
                <a:solidFill>
                  <a:schemeClr val="bg1"/>
                </a:solidFill>
              </a:rPr>
              <a:t>Call for code </a:t>
            </a:r>
            <a:r>
              <a:rPr lang="en-US" sz="1600" dirty="0" smtClean="0">
                <a:solidFill>
                  <a:schemeClr val="bg1"/>
                </a:solidFill>
              </a:rPr>
              <a:t>Registration </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a:solidFill>
                  <a:schemeClr val="bg1"/>
                </a:solidFill>
              </a:rPr>
              <a:t>Technology </a:t>
            </a:r>
            <a:r>
              <a:rPr lang="en-US" sz="1600" dirty="0" smtClean="0">
                <a:solidFill>
                  <a:schemeClr val="bg1"/>
                </a:solidFill>
              </a:rPr>
              <a:t>Outlook – Cloud </a:t>
            </a:r>
            <a:r>
              <a:rPr lang="en-US" sz="1600" dirty="0">
                <a:solidFill>
                  <a:schemeClr val="bg1"/>
                </a:solidFill>
              </a:rPr>
              <a:t>, </a:t>
            </a:r>
            <a:r>
              <a:rPr lang="en-US" sz="1600" dirty="0" smtClean="0">
                <a:solidFill>
                  <a:schemeClr val="bg1"/>
                </a:solidFill>
              </a:rPr>
              <a:t>AI and </a:t>
            </a:r>
            <a:r>
              <a:rPr lang="en-US" sz="1600" dirty="0" err="1">
                <a:solidFill>
                  <a:schemeClr val="bg1"/>
                </a:solidFill>
              </a:rPr>
              <a:t>IoT</a:t>
            </a:r>
            <a:r>
              <a:rPr lang="en-US" sz="1600" dirty="0">
                <a:solidFill>
                  <a:schemeClr val="bg1"/>
                </a:solidFill>
              </a:rPr>
              <a:t> </a:t>
            </a:r>
            <a:r>
              <a:rPr lang="en-US" sz="1600" dirty="0" smtClean="0">
                <a:solidFill>
                  <a:schemeClr val="bg1"/>
                </a:solidFill>
              </a:rPr>
              <a:t>Services </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smtClean="0">
                <a:solidFill>
                  <a:schemeClr val="bg1"/>
                </a:solidFill>
              </a:rPr>
              <a:t>Lunch</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a:solidFill>
                  <a:schemeClr val="bg1"/>
                </a:solidFill>
              </a:rPr>
              <a:t>Solution to Problems 	</a:t>
            </a:r>
          </a:p>
          <a:p>
            <a:pPr marL="742950" lvl="1" indent="-285750">
              <a:spcAft>
                <a:spcPts val="2400"/>
              </a:spcAft>
              <a:buFont typeface="Arial" panose="020B0604020202020204" pitchFamily="34" charset="0"/>
              <a:buChar char="•"/>
            </a:pPr>
            <a:r>
              <a:rPr lang="en-US" sz="1600" dirty="0" smtClean="0">
                <a:solidFill>
                  <a:schemeClr val="bg1"/>
                </a:solidFill>
              </a:rPr>
              <a:t>Application </a:t>
            </a:r>
            <a:r>
              <a:rPr lang="en-US" sz="1600" dirty="0">
                <a:solidFill>
                  <a:schemeClr val="bg1"/>
                </a:solidFill>
              </a:rPr>
              <a:t>architecture flow based on </a:t>
            </a:r>
            <a:r>
              <a:rPr lang="en-US" sz="1600" dirty="0" err="1">
                <a:solidFill>
                  <a:schemeClr val="bg1"/>
                </a:solidFill>
              </a:rPr>
              <a:t>IoT</a:t>
            </a:r>
            <a:r>
              <a:rPr lang="en-US" sz="1600" dirty="0">
                <a:solidFill>
                  <a:schemeClr val="bg1"/>
                </a:solidFill>
              </a:rPr>
              <a:t>, Weather, </a:t>
            </a:r>
            <a:r>
              <a:rPr lang="en-US" sz="1600" dirty="0" err="1">
                <a:solidFill>
                  <a:schemeClr val="bg1"/>
                </a:solidFill>
              </a:rPr>
              <a:t>Blockchain</a:t>
            </a:r>
            <a:r>
              <a:rPr lang="en-US" sz="1600" dirty="0">
                <a:solidFill>
                  <a:schemeClr val="bg1"/>
                </a:solidFill>
              </a:rPr>
              <a:t> , </a:t>
            </a:r>
            <a:r>
              <a:rPr lang="en-US" sz="1600" dirty="0" smtClean="0">
                <a:solidFill>
                  <a:schemeClr val="bg1"/>
                </a:solidFill>
              </a:rPr>
              <a:t>AI</a:t>
            </a:r>
          </a:p>
          <a:p>
            <a:pPr marL="285750" indent="-285750">
              <a:spcAft>
                <a:spcPts val="2400"/>
              </a:spcAft>
              <a:buFont typeface="Arial" panose="020B0604020202020204" pitchFamily="34" charset="0"/>
              <a:buChar char="•"/>
            </a:pPr>
            <a:r>
              <a:rPr lang="en-US" sz="1600" dirty="0" smtClean="0">
                <a:solidFill>
                  <a:schemeClr val="bg1"/>
                </a:solidFill>
              </a:rPr>
              <a:t>Demo</a:t>
            </a:r>
          </a:p>
          <a:p>
            <a:pPr marL="285750" indent="-285750">
              <a:spcAft>
                <a:spcPts val="2400"/>
              </a:spcAft>
              <a:buFont typeface="Arial" panose="020B0604020202020204" pitchFamily="34" charset="0"/>
              <a:buChar char="•"/>
            </a:pPr>
            <a:r>
              <a:rPr lang="en-US" sz="1600" dirty="0" smtClean="0">
                <a:solidFill>
                  <a:schemeClr val="bg1"/>
                </a:solidFill>
              </a:rPr>
              <a:t>Hands On </a:t>
            </a:r>
          </a:p>
          <a:p>
            <a:pPr marL="285750" indent="-285750">
              <a:spcAft>
                <a:spcPts val="2400"/>
              </a:spcAft>
              <a:buFont typeface="Arial" panose="020B0604020202020204" pitchFamily="34" charset="0"/>
              <a:buChar char="•"/>
            </a:pPr>
            <a:r>
              <a:rPr lang="en-US" sz="1600" dirty="0" smtClean="0">
                <a:solidFill>
                  <a:schemeClr val="bg1"/>
                </a:solidFill>
              </a:rPr>
              <a:t>Ideation </a:t>
            </a:r>
            <a:endParaRPr lang="en-US" sz="1600" dirty="0">
              <a:solidFill>
                <a:schemeClr val="bg1"/>
              </a:solidFill>
            </a:endParaRPr>
          </a:p>
        </p:txBody>
      </p:sp>
    </p:spTree>
    <p:extLst>
      <p:ext uri="{BB962C8B-B14F-4D97-AF65-F5344CB8AC3E}">
        <p14:creationId xmlns:p14="http://schemas.microsoft.com/office/powerpoint/2010/main" val="3041885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20</a:t>
            </a:fld>
            <a:endParaRPr lang="en-US"/>
          </a:p>
        </p:txBody>
      </p:sp>
    </p:spTree>
    <p:extLst>
      <p:ext uri="{BB962C8B-B14F-4D97-AF65-F5344CB8AC3E}">
        <p14:creationId xmlns:p14="http://schemas.microsoft.com/office/powerpoint/2010/main" val="3522035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21</a:t>
            </a:fld>
            <a:endParaRPr lang="en-US"/>
          </a:p>
        </p:txBody>
      </p:sp>
    </p:spTree>
    <p:extLst>
      <p:ext uri="{BB962C8B-B14F-4D97-AF65-F5344CB8AC3E}">
        <p14:creationId xmlns:p14="http://schemas.microsoft.com/office/powerpoint/2010/main" val="2568355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22</a:t>
            </a:fld>
            <a:endParaRPr lang="en-US"/>
          </a:p>
        </p:txBody>
      </p:sp>
      <p:pic>
        <p:nvPicPr>
          <p:cNvPr id="6" name="Picture 5">
            <a:extLst>
              <a:ext uri="{FF2B5EF4-FFF2-40B4-BE49-F238E27FC236}">
                <a16:creationId xmlns=""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23</a:t>
            </a:fld>
            <a:endParaRPr lang="en-US"/>
          </a:p>
        </p:txBody>
      </p:sp>
    </p:spTree>
    <p:extLst>
      <p:ext uri="{BB962C8B-B14F-4D97-AF65-F5344CB8AC3E}">
        <p14:creationId xmlns:p14="http://schemas.microsoft.com/office/powerpoint/2010/main" val="21525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a:solidFill>
                  <a:schemeClr val="bg1"/>
                </a:solidFill>
                <a:latin typeface="+mn-lt"/>
              </a:rPr>
              <a:t>CODE </a:t>
            </a:r>
            <a:r>
              <a:rPr lang="en-US" sz="4400" b="1" smtClean="0">
                <a:solidFill>
                  <a:schemeClr val="bg1"/>
                </a:solidFill>
                <a:latin typeface="+mn-lt"/>
              </a:rPr>
              <a:t>PATTERN</a:t>
            </a:r>
            <a:endParaRPr lang="en-US" sz="4400" b="1" dirty="0">
              <a:solidFill>
                <a:schemeClr val="bg1"/>
              </a:solidFill>
              <a:latin typeface="+mn-lt"/>
            </a:endParaRP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24</a:t>
            </a:fld>
            <a:endParaRPr lang="en-US">
              <a:solidFill>
                <a:schemeClr val="bg1"/>
              </a:solidFill>
            </a:endParaRPr>
          </a:p>
        </p:txBody>
      </p:sp>
    </p:spTree>
    <p:extLst>
      <p:ext uri="{BB962C8B-B14F-4D97-AF65-F5344CB8AC3E}">
        <p14:creationId xmlns:p14="http://schemas.microsoft.com/office/powerpoint/2010/main" val="1895980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96458" y="365125"/>
            <a:ext cx="10515600" cy="1325563"/>
          </a:xfrm>
        </p:spPr>
        <p:txBody>
          <a:bodyPr>
            <a:noAutofit/>
          </a:bodyPr>
          <a:lstStyle/>
          <a:p>
            <a:r>
              <a:rPr lang="en-US" sz="2400" b="1" dirty="0" smtClean="0"/>
              <a:t>Theme #1: “</a:t>
            </a:r>
            <a:r>
              <a:rPr lang="en-US" sz="2400" b="1" i="1" dirty="0" smtClean="0"/>
              <a:t>Build </a:t>
            </a:r>
            <a:r>
              <a:rPr lang="en-US" sz="2400" b="1" i="1" dirty="0"/>
              <a:t>secure, resilient, traceable and transparent supply networks with </a:t>
            </a:r>
            <a:r>
              <a:rPr lang="en-US" sz="2400" b="1" i="1" dirty="0" err="1" smtClean="0"/>
              <a:t>blockchain</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a:t>CODE PATTERN: “Track donations with </a:t>
            </a:r>
            <a:r>
              <a:rPr lang="en-US" sz="1400" i="1" dirty="0" err="1" smtClean="0"/>
              <a:t>Blockchain</a:t>
            </a:r>
            <a:r>
              <a:rPr lang="en-US" sz="1400" i="1" dirty="0"/>
              <a:t>”</a:t>
            </a:r>
            <a:endParaRPr lang="en-GB" sz="1400" i="1" dirty="0"/>
          </a:p>
          <a:p>
            <a:pPr marL="0" indent="0">
              <a:buNone/>
            </a:pPr>
            <a:r>
              <a:rPr lang="en-GB" sz="1400" i="1" dirty="0"/>
              <a:t>Complete this pattern to build a simple three-member network using the IBM </a:t>
            </a:r>
            <a:r>
              <a:rPr lang="en-GB" sz="1400" i="1" dirty="0" err="1"/>
              <a:t>Blockchain</a:t>
            </a:r>
            <a:r>
              <a:rPr lang="en-GB" sz="1400" i="1" dirty="0"/>
              <a:t> Platform, on which cause-specific pledges and fund transfers are made by the government, registered with aid organizations, and validated by Global Citizen</a:t>
            </a:r>
            <a:r>
              <a:rPr lang="en-GB" sz="1400" i="1" dirty="0" smtClean="0">
                <a:effectLst/>
              </a:rPr>
              <a:t> </a:t>
            </a:r>
          </a:p>
          <a:p>
            <a:pPr marL="0" indent="0">
              <a:buNone/>
            </a:pPr>
            <a:endParaRPr lang="en-GB" sz="1400" i="1" dirty="0"/>
          </a:p>
          <a:p>
            <a:pPr marL="0" indent="0">
              <a:buNone/>
            </a:pPr>
            <a:endParaRPr lang="en-US" sz="1400" i="1" dirty="0"/>
          </a:p>
        </p:txBody>
      </p:sp>
      <p:pic>
        <p:nvPicPr>
          <p:cNvPr id="6" name="Picture 5"/>
          <p:cNvPicPr/>
          <p:nvPr/>
        </p:nvPicPr>
        <p:blipFill>
          <a:blip r:embed="rId2"/>
          <a:stretch>
            <a:fillRect/>
          </a:stretch>
        </p:blipFill>
        <p:spPr>
          <a:xfrm>
            <a:off x="2031391" y="2463617"/>
            <a:ext cx="7086600" cy="3813970"/>
          </a:xfrm>
          <a:prstGeom prst="rect">
            <a:avLst/>
          </a:prstGeom>
        </p:spPr>
      </p:pic>
    </p:spTree>
    <p:extLst>
      <p:ext uri="{BB962C8B-B14F-4D97-AF65-F5344CB8AC3E}">
        <p14:creationId xmlns:p14="http://schemas.microsoft.com/office/powerpoint/2010/main" val="1675641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#2: “Use AI and bots to improve real-time communications with natural language processing</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a:t>
            </a:r>
            <a:r>
              <a:rPr lang="en-US" sz="1400" i="1" dirty="0" smtClean="0"/>
              <a:t>“Create an app to preform intelligent searches on data”</a:t>
            </a:r>
            <a:endParaRPr lang="en-GB" sz="1400" i="1" dirty="0" smtClean="0"/>
          </a:p>
          <a:p>
            <a:pPr marL="0" indent="0">
              <a:buNone/>
            </a:pPr>
            <a:r>
              <a:rPr lang="en-GB" sz="1400" i="1" dirty="0" smtClean="0"/>
              <a:t>Develop </a:t>
            </a:r>
            <a:r>
              <a:rPr lang="en-GB" sz="1400" i="1" dirty="0"/>
              <a:t>a web app to extract and visualize enriched data using </a:t>
            </a:r>
            <a:r>
              <a:rPr lang="en-GB" sz="1400" i="1" dirty="0" err="1"/>
              <a:t>Node.js</a:t>
            </a:r>
            <a:r>
              <a:rPr lang="en-GB" sz="1400" i="1" dirty="0"/>
              <a:t> and Watson Discovery</a:t>
            </a:r>
          </a:p>
          <a:p>
            <a:pPr marL="0" indent="0">
              <a:buNone/>
            </a:pPr>
            <a:endParaRPr lang="en-GB" sz="1400" i="1" dirty="0"/>
          </a:p>
          <a:p>
            <a:pPr marL="0" indent="0">
              <a:buNone/>
            </a:pPr>
            <a:endParaRPr lang="en-US" sz="1400" i="1" dirty="0"/>
          </a:p>
        </p:txBody>
      </p:sp>
      <p:pic>
        <p:nvPicPr>
          <p:cNvPr id="2" name="Picture 1"/>
          <p:cNvPicPr>
            <a:picLocks noChangeAspect="1"/>
          </p:cNvPicPr>
          <p:nvPr/>
        </p:nvPicPr>
        <p:blipFill>
          <a:blip r:embed="rId2"/>
          <a:stretch>
            <a:fillRect/>
          </a:stretch>
        </p:blipFill>
        <p:spPr>
          <a:xfrm>
            <a:off x="1504579" y="1930288"/>
            <a:ext cx="8086726" cy="4927712"/>
          </a:xfrm>
          <a:prstGeom prst="rect">
            <a:avLst/>
          </a:prstGeom>
        </p:spPr>
      </p:pic>
    </p:spTree>
    <p:extLst>
      <p:ext uri="{BB962C8B-B14F-4D97-AF65-F5344CB8AC3E}">
        <p14:creationId xmlns:p14="http://schemas.microsoft.com/office/powerpoint/2010/main" val="398899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#3: “Understand, analyze and predict health and nutrition needs to improve services with data science</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“Analyze open medical datasets to gain </a:t>
            </a:r>
            <a:r>
              <a:rPr lang="en-US" sz="1400" i="1" dirty="0" smtClean="0"/>
              <a:t>insights"</a:t>
            </a:r>
            <a:endParaRPr lang="en-GB" sz="1400" i="1" dirty="0"/>
          </a:p>
          <a:p>
            <a:pPr marL="0" indent="0">
              <a:buNone/>
            </a:pPr>
            <a:r>
              <a:rPr lang="en-GB" sz="1400" i="1" dirty="0"/>
              <a:t>Use machine learning to predict U.S. opioid prescribers with Watson Studio and </a:t>
            </a:r>
            <a:r>
              <a:rPr lang="en-GB" sz="1400" i="1" dirty="0" err="1"/>
              <a:t>scikit</a:t>
            </a:r>
            <a:r>
              <a:rPr lang="en-GB" sz="1400" i="1" dirty="0"/>
              <a:t>-learn</a:t>
            </a:r>
          </a:p>
          <a:p>
            <a:pPr marL="0" indent="0">
              <a:buNone/>
            </a:pPr>
            <a:endParaRPr lang="en-US" sz="1400" i="1" dirty="0"/>
          </a:p>
        </p:txBody>
      </p:sp>
      <p:pic>
        <p:nvPicPr>
          <p:cNvPr id="3" name="Picture 2"/>
          <p:cNvPicPr>
            <a:picLocks noChangeAspect="1"/>
          </p:cNvPicPr>
          <p:nvPr/>
        </p:nvPicPr>
        <p:blipFill>
          <a:blip r:embed="rId2"/>
          <a:stretch>
            <a:fillRect/>
          </a:stretch>
        </p:blipFill>
        <p:spPr>
          <a:xfrm>
            <a:off x="1957746" y="1826566"/>
            <a:ext cx="8125195" cy="4972643"/>
          </a:xfrm>
          <a:prstGeom prst="rect">
            <a:avLst/>
          </a:prstGeom>
        </p:spPr>
      </p:pic>
    </p:spTree>
    <p:extLst>
      <p:ext uri="{BB962C8B-B14F-4D97-AF65-F5344CB8AC3E}">
        <p14:creationId xmlns:p14="http://schemas.microsoft.com/office/powerpoint/2010/main" val="2014577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#4: ”Improve logistics based on traffic and weather activity to reduce the number of people affected</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“Build a cognitive recommendation app with Swift </a:t>
            </a:r>
            <a:r>
              <a:rPr lang="en-US" sz="1400" b="1" dirty="0" smtClean="0"/>
              <a:t>“</a:t>
            </a:r>
            <a:endParaRPr lang="en-GB" sz="1400" i="1" dirty="0" smtClean="0"/>
          </a:p>
          <a:p>
            <a:pPr marL="0" indent="0">
              <a:buNone/>
            </a:pPr>
            <a:r>
              <a:rPr lang="en-GB" sz="1400" i="1" dirty="0" smtClean="0"/>
              <a:t>Build </a:t>
            </a:r>
            <a:r>
              <a:rPr lang="en-GB" sz="1400" i="1" dirty="0"/>
              <a:t>a Swift-based mobile </a:t>
            </a:r>
            <a:r>
              <a:rPr lang="en-GB" sz="1400" i="1" dirty="0" err="1"/>
              <a:t>chatbot</a:t>
            </a:r>
            <a:r>
              <a:rPr lang="en-GB" sz="1400" i="1" dirty="0"/>
              <a:t> to provide recommendations, reservations, and event planning</a:t>
            </a:r>
          </a:p>
          <a:p>
            <a:pPr marL="0" indent="0">
              <a:buNone/>
            </a:pPr>
            <a:endParaRPr lang="en-US" sz="1400" i="1" dirty="0"/>
          </a:p>
        </p:txBody>
      </p:sp>
      <p:pic>
        <p:nvPicPr>
          <p:cNvPr id="2" name="Picture 1"/>
          <p:cNvPicPr>
            <a:picLocks noChangeAspect="1"/>
          </p:cNvPicPr>
          <p:nvPr/>
        </p:nvPicPr>
        <p:blipFill>
          <a:blip r:embed="rId2"/>
          <a:stretch>
            <a:fillRect/>
          </a:stretch>
        </p:blipFill>
        <p:spPr>
          <a:xfrm>
            <a:off x="2047505" y="2114307"/>
            <a:ext cx="7388216" cy="4457944"/>
          </a:xfrm>
          <a:prstGeom prst="rect">
            <a:avLst/>
          </a:prstGeom>
        </p:spPr>
      </p:pic>
    </p:spTree>
    <p:extLst>
      <p:ext uri="{BB962C8B-B14F-4D97-AF65-F5344CB8AC3E}">
        <p14:creationId xmlns:p14="http://schemas.microsoft.com/office/powerpoint/2010/main" val="1771620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#5: ”Collect and analyze device sensor data to take corrective and preventative action automatically</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a:t>
            </a:r>
            <a:r>
              <a:rPr lang="en-US" sz="1400" i="1" dirty="0" smtClean="0"/>
              <a:t>“Use </a:t>
            </a:r>
            <a:r>
              <a:rPr lang="en-US" sz="1400" i="1" dirty="0"/>
              <a:t>MQTT to stream real-time data </a:t>
            </a:r>
            <a:r>
              <a:rPr lang="en-US" sz="1400" i="1" dirty="0" smtClean="0"/>
              <a:t>“</a:t>
            </a:r>
            <a:endParaRPr lang="en-GB" sz="1400" i="1" dirty="0" smtClean="0"/>
          </a:p>
          <a:p>
            <a:pPr marL="0" indent="0">
              <a:buNone/>
            </a:pPr>
            <a:r>
              <a:rPr lang="en-GB" sz="1400" i="1" dirty="0"/>
              <a:t>Create a real-time stream of carbon intensity for the NY State power grid with MQTT and Kubernetes</a:t>
            </a:r>
          </a:p>
        </p:txBody>
      </p:sp>
      <p:pic>
        <p:nvPicPr>
          <p:cNvPr id="3" name="Picture 2"/>
          <p:cNvPicPr>
            <a:picLocks noChangeAspect="1"/>
          </p:cNvPicPr>
          <p:nvPr/>
        </p:nvPicPr>
        <p:blipFill>
          <a:blip r:embed="rId2"/>
          <a:stretch>
            <a:fillRect/>
          </a:stretch>
        </p:blipFill>
        <p:spPr>
          <a:xfrm>
            <a:off x="2018943" y="1984976"/>
            <a:ext cx="7296507" cy="4873024"/>
          </a:xfrm>
          <a:prstGeom prst="rect">
            <a:avLst/>
          </a:prstGeom>
        </p:spPr>
      </p:pic>
    </p:spTree>
    <p:extLst>
      <p:ext uri="{BB962C8B-B14F-4D97-AF65-F5344CB8AC3E}">
        <p14:creationId xmlns:p14="http://schemas.microsoft.com/office/powerpoint/2010/main" val="758490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3</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smtClean="0"/>
              <a:t>Theme #6: ”Use machine learning, deep learning, and visual recognition to improve critical processes</a:t>
            </a:r>
            <a:r>
              <a:rPr lang="en-US" sz="2400" b="1" i="1" dirty="0" smtClean="0"/>
              <a:t>”</a:t>
            </a:r>
            <a:r>
              <a:rPr lang="en-GB" sz="2400" dirty="0" smtClean="0">
                <a:effectLst/>
              </a:rPr>
              <a:t> </a:t>
            </a:r>
            <a:r>
              <a:rPr lang="en-GB" sz="2800" dirty="0"/>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smtClean="0"/>
              <a:t>CODE </a:t>
            </a:r>
            <a:r>
              <a:rPr lang="en-US" sz="1400" i="1" dirty="0"/>
              <a:t>PATTERN: “Classify vehicle damage images </a:t>
            </a:r>
            <a:r>
              <a:rPr lang="en-US" sz="1400" i="1" dirty="0" smtClean="0"/>
              <a:t>“</a:t>
            </a:r>
            <a:r>
              <a:rPr lang="en-US" sz="1400" b="1" dirty="0" smtClean="0"/>
              <a:t> </a:t>
            </a:r>
          </a:p>
          <a:p>
            <a:pPr marL="0" indent="0">
              <a:buNone/>
            </a:pPr>
            <a:r>
              <a:rPr lang="en-US" sz="1400" i="1" dirty="0"/>
              <a:t>Create a custom visual recognition classifier with Apache Cordova, </a:t>
            </a:r>
            <a:r>
              <a:rPr lang="en-US" sz="1400" i="1" dirty="0" err="1"/>
              <a:t>Node.js</a:t>
            </a:r>
            <a:r>
              <a:rPr lang="en-US" sz="1400" i="1" dirty="0"/>
              <a:t>, and Watson Visual Recognition</a:t>
            </a:r>
          </a:p>
          <a:p>
            <a:pPr marL="0" indent="0">
              <a:buNone/>
            </a:pPr>
            <a:endParaRPr lang="en-GB" sz="1400" i="1" dirty="0" smtClean="0"/>
          </a:p>
        </p:txBody>
      </p:sp>
      <p:pic>
        <p:nvPicPr>
          <p:cNvPr id="2" name="Picture 1"/>
          <p:cNvPicPr>
            <a:picLocks noChangeAspect="1"/>
          </p:cNvPicPr>
          <p:nvPr/>
        </p:nvPicPr>
        <p:blipFill>
          <a:blip r:embed="rId2"/>
          <a:stretch>
            <a:fillRect/>
          </a:stretch>
        </p:blipFill>
        <p:spPr>
          <a:xfrm>
            <a:off x="2046288" y="1914282"/>
            <a:ext cx="7524520" cy="4756150"/>
          </a:xfrm>
          <a:prstGeom prst="rect">
            <a:avLst/>
          </a:prstGeom>
        </p:spPr>
      </p:pic>
    </p:spTree>
    <p:extLst>
      <p:ext uri="{BB962C8B-B14F-4D97-AF65-F5344CB8AC3E}">
        <p14:creationId xmlns:p14="http://schemas.microsoft.com/office/powerpoint/2010/main" val="4842662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a:t>
            </a:r>
            <a:r>
              <a:rPr lang="en-US" sz="4400" b="1" dirty="0" smtClean="0">
                <a:solidFill>
                  <a:schemeClr val="bg1"/>
                </a:solidFill>
                <a:latin typeface="+mn-lt"/>
              </a:rPr>
              <a:t>PATTERN DEMO</a:t>
            </a:r>
            <a:endParaRPr lang="en-US" sz="4400" b="1" dirty="0">
              <a:solidFill>
                <a:schemeClr val="bg1"/>
              </a:solidFill>
              <a:latin typeface="+mn-lt"/>
            </a:endParaRP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31</a:t>
            </a:fld>
            <a:endParaRPr lang="en-US">
              <a:solidFill>
                <a:schemeClr val="bg1"/>
              </a:solidFill>
            </a:endParaRPr>
          </a:p>
        </p:txBody>
      </p:sp>
    </p:spTree>
    <p:extLst>
      <p:ext uri="{BB962C8B-B14F-4D97-AF65-F5344CB8AC3E}">
        <p14:creationId xmlns:p14="http://schemas.microsoft.com/office/powerpoint/2010/main" val="240821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780727" y="2854261"/>
            <a:ext cx="6591873" cy="674751"/>
          </a:xfrm>
        </p:spPr>
        <p:txBody>
          <a:bodyPr/>
          <a:lstStyle/>
          <a:p>
            <a:pPr algn="ctr"/>
            <a:r>
              <a:rPr lang="en-US" sz="4400" b="1">
                <a:solidFill>
                  <a:schemeClr val="bg1"/>
                </a:solidFill>
                <a:latin typeface="+mn-lt"/>
              </a:rPr>
              <a:t>CODE </a:t>
            </a:r>
            <a:r>
              <a:rPr lang="en-US" sz="4400" b="1" smtClean="0">
                <a:solidFill>
                  <a:schemeClr val="bg1"/>
                </a:solidFill>
                <a:latin typeface="+mn-lt"/>
              </a:rPr>
              <a:t>PATTERN</a:t>
            </a:r>
            <a:br>
              <a:rPr lang="en-US" sz="4400" b="1" smtClean="0">
                <a:solidFill>
                  <a:schemeClr val="bg1"/>
                </a:solidFill>
                <a:latin typeface="+mn-lt"/>
              </a:rPr>
            </a:br>
            <a:r>
              <a:rPr lang="en-US" sz="4400" b="1">
                <a:solidFill>
                  <a:schemeClr val="bg1"/>
                </a:solidFill>
                <a:latin typeface="+mn-lt"/>
              </a:rPr>
              <a:t> </a:t>
            </a:r>
            <a:r>
              <a:rPr lang="en-US" sz="4400" b="1" smtClean="0">
                <a:solidFill>
                  <a:schemeClr val="bg1"/>
                </a:solidFill>
                <a:latin typeface="+mn-lt"/>
              </a:rPr>
              <a:t>      Hands On</a:t>
            </a:r>
            <a:endParaRPr lang="en-US" sz="4400" b="1" dirty="0">
              <a:solidFill>
                <a:schemeClr val="bg1"/>
              </a:solidFill>
              <a:latin typeface="+mn-lt"/>
            </a:endParaRP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32</a:t>
            </a:fld>
            <a:endParaRPr lang="en-US">
              <a:solidFill>
                <a:schemeClr val="bg1"/>
              </a:solidFill>
            </a:endParaRPr>
          </a:p>
        </p:txBody>
      </p:sp>
    </p:spTree>
    <p:extLst>
      <p:ext uri="{BB962C8B-B14F-4D97-AF65-F5344CB8AC3E}">
        <p14:creationId xmlns:p14="http://schemas.microsoft.com/office/powerpoint/2010/main" val="1998086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552127" y="2816161"/>
            <a:ext cx="6591873" cy="674751"/>
          </a:xfrm>
        </p:spPr>
        <p:txBody>
          <a:bodyPr/>
          <a:lstStyle/>
          <a:p>
            <a:pPr algn="ctr"/>
            <a:r>
              <a:rPr lang="en-US" sz="4400" b="1" dirty="0" smtClean="0">
                <a:solidFill>
                  <a:schemeClr val="bg1"/>
                </a:solidFill>
                <a:latin typeface="+mn-lt"/>
              </a:rPr>
              <a:t>Ideation</a:t>
            </a:r>
            <a:endParaRPr lang="en-US" sz="4400" b="1" dirty="0">
              <a:solidFill>
                <a:schemeClr val="bg1"/>
              </a:solidFill>
              <a:latin typeface="+mn-lt"/>
            </a:endParaRP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33</a:t>
            </a:fld>
            <a:endParaRPr lang="en-US">
              <a:solidFill>
                <a:schemeClr val="bg1"/>
              </a:solidFill>
            </a:endParaRPr>
          </a:p>
        </p:txBody>
      </p:sp>
    </p:spTree>
    <p:extLst>
      <p:ext uri="{BB962C8B-B14F-4D97-AF65-F5344CB8AC3E}">
        <p14:creationId xmlns:p14="http://schemas.microsoft.com/office/powerpoint/2010/main" val="1645530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822">
            <a:extLst>
              <a:ext uri="{FF2B5EF4-FFF2-40B4-BE49-F238E27FC236}">
                <a16:creationId xmlns=""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34</a:t>
            </a:fld>
            <a:endParaRPr lang="en-US">
              <a:solidFill>
                <a:schemeClr val="bg1"/>
              </a:solidFill>
            </a:endParaRPr>
          </a:p>
        </p:txBody>
      </p:sp>
      <p:sp>
        <p:nvSpPr>
          <p:cNvPr id="7" name="TextBox 6">
            <a:extLst>
              <a:ext uri="{FF2B5EF4-FFF2-40B4-BE49-F238E27FC236}">
                <a16:creationId xmlns=""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838673241"/>
              </p:ext>
            </p:extLst>
          </p:nvPr>
        </p:nvGraphicFramePr>
        <p:xfrm>
          <a:off x="4608194" y="4158851"/>
          <a:ext cx="7583806" cy="2417770"/>
        </p:xfrm>
        <a:graphic>
          <a:graphicData uri="http://schemas.openxmlformats.org/drawingml/2006/table">
            <a:tbl>
              <a:tblPr firstRow="1" bandRow="1">
                <a:tableStyleId>{00A15C55-8517-42AA-B614-E9B94910E393}</a:tableStyleId>
              </a:tblPr>
              <a:tblGrid>
                <a:gridCol w="6652260">
                  <a:extLst>
                    <a:ext uri="{9D8B030D-6E8A-4147-A177-3AD203B41FA5}">
                      <a16:colId xmlns="" xmlns:a16="http://schemas.microsoft.com/office/drawing/2014/main" val="3273020347"/>
                    </a:ext>
                  </a:extLst>
                </a:gridCol>
                <a:gridCol w="931546">
                  <a:extLst>
                    <a:ext uri="{9D8B030D-6E8A-4147-A177-3AD203B41FA5}">
                      <a16:colId xmlns=""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549441829"/>
                  </a:ext>
                </a:extLst>
              </a:tr>
              <a:tr h="436570">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Use of IBM and other Call for Code sponsor technology</a:t>
                      </a: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2577747656"/>
                  </a:ext>
                </a:extLst>
              </a:tr>
            </a:tbl>
          </a:graphicData>
        </a:graphic>
      </p:graphicFrame>
      <p:sp>
        <p:nvSpPr>
          <p:cNvPr id="19" name="Shape 824">
            <a:extLst>
              <a:ext uri="{FF2B5EF4-FFF2-40B4-BE49-F238E27FC236}">
                <a16:creationId xmlns="" xmlns:a16="http://schemas.microsoft.com/office/drawing/2014/main" id="{28C07D4A-0B5A-D441-8FE2-16E95E045306}"/>
              </a:ext>
            </a:extLst>
          </p:cNvPr>
          <p:cNvSpPr/>
          <p:nvPr/>
        </p:nvSpPr>
        <p:spPr>
          <a:xfrm>
            <a:off x="280415" y="4347101"/>
            <a:ext cx="3079365" cy="2041270"/>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35</a:t>
            </a:fld>
            <a:endParaRPr lang="en-US"/>
          </a:p>
        </p:txBody>
      </p:sp>
    </p:spTree>
    <p:extLst>
      <p:ext uri="{BB962C8B-B14F-4D97-AF65-F5344CB8AC3E}">
        <p14:creationId xmlns:p14="http://schemas.microsoft.com/office/powerpoint/2010/main" val="2658119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4</a:t>
            </a:fld>
            <a:endParaRPr lang="en-US"/>
          </a:p>
        </p:txBody>
      </p:sp>
    </p:spTree>
    <p:extLst>
      <p:ext uri="{BB962C8B-B14F-4D97-AF65-F5344CB8AC3E}">
        <p14:creationId xmlns:p14="http://schemas.microsoft.com/office/powerpoint/2010/main" val="359968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156108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 xmlns:a16="http://schemas.microsoft.com/office/drawing/2014/main" id="{AAD5043E-9FBF-9E4A-8DB9-91A6299841FC}"/>
              </a:ext>
            </a:extLst>
          </p:cNvPr>
          <p:cNvSpPr txBox="1"/>
          <p:nvPr/>
        </p:nvSpPr>
        <p:spPr>
          <a:xfrm>
            <a:off x="6495288" y="458724"/>
            <a:ext cx="5254752"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r>
              <a:rPr kumimoji="0" lang="en-US" sz="1800" b="0" i="0" u="none" strike="noStrike" kern="1200" cap="none" spc="0" normalizeH="0" baseline="0" noProof="0" dirty="0">
                <a:ln>
                  <a:noFill/>
                </a:ln>
                <a:solidFill>
                  <a:srgbClr val="222222"/>
                </a:solidFill>
                <a:effectLst/>
                <a:uLnTx/>
                <a:uFillTx/>
                <a:latin typeface="IBM Plex Sans"/>
                <a:ea typeface="+mn-ea"/>
                <a:cs typeface="+mn-cs"/>
              </a:rPr>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r>
              <a:rPr kumimoji="0" lang="en-US" sz="1800" b="0" i="0" u="none" strike="noStrike" kern="1200" cap="none" spc="0" normalizeH="0" baseline="0" noProof="0" dirty="0">
                <a:ln>
                  <a:noFill/>
                </a:ln>
                <a:solidFill>
                  <a:srgbClr val="222222"/>
                </a:solidFill>
                <a:effectLst/>
                <a:uLnTx/>
                <a:uFillTx/>
                <a:latin typeface="IBM Plex Sans"/>
                <a:ea typeface="+mn-ea"/>
                <a:cs typeface="+mn-cs"/>
              </a:rPr>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1A74BA"/>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1A74BA"/>
              </a:solidFill>
              <a:latin typeface="IBM Plex Sans"/>
            </a:endParaRPr>
          </a:p>
          <a:p>
            <a:pPr marL="285750" indent="-285750">
              <a:buClr>
                <a:srgbClr val="FFFFFF"/>
              </a:buClr>
              <a:buFont typeface="Wingdings" pitchFamily="2" charset="2"/>
              <a:buChar char="q"/>
              <a:defRPr/>
            </a:pPr>
            <a:r>
              <a:rPr lang="en-US" dirty="0">
                <a:solidFill>
                  <a:srgbClr val="1A74BA"/>
                </a:solidFill>
                <a:hlinkClick r:id="rId6"/>
              </a:rPr>
              <a:t>Create a simple chatbot with Node.js and Watson Assistant</a:t>
            </a:r>
            <a:endParaRPr lang="en-US" dirty="0">
              <a:solidFill>
                <a:srgbClr val="1A74BA"/>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1_Office Theme">
  <a:themeElements>
    <a:clrScheme name="Custom 4">
      <a:dk1>
        <a:srgbClr val="3E4343"/>
      </a:dk1>
      <a:lt1>
        <a:srgbClr val="FFFFFF"/>
      </a:lt1>
      <a:dk2>
        <a:srgbClr val="1B496D"/>
      </a:dk2>
      <a:lt2>
        <a:srgbClr val="EEECE1"/>
      </a:lt2>
      <a:accent1>
        <a:srgbClr val="A9231F"/>
      </a:accent1>
      <a:accent2>
        <a:srgbClr val="A8145F"/>
      </a:accent2>
      <a:accent3>
        <a:srgbClr val="FD6100"/>
      </a:accent3>
      <a:accent4>
        <a:srgbClr val="FED500"/>
      </a:accent4>
      <a:accent5>
        <a:srgbClr val="691F73"/>
      </a:accent5>
      <a:accent6>
        <a:srgbClr val="40D4BB"/>
      </a:accent6>
      <a:hlink>
        <a:srgbClr val="54AAF0"/>
      </a:hlink>
      <a:folHlink>
        <a:srgbClr val="55ABF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nchor="t">
        <a:spAutoFit/>
      </a:bodyPr>
      <a:lstStyle>
        <a:defPPr>
          <a:lnSpc>
            <a:spcPct val="90000"/>
          </a:lnSpc>
          <a:defRPr sz="2000" smtClean="0">
            <a:latin typeface="Helvetica Neue Thin" charset="0"/>
            <a:ea typeface="Helvetica Neue Thin" charset="0"/>
            <a:cs typeface="Helvetica Neue Thin" charset="0"/>
          </a:defRPr>
        </a:defPPr>
      </a:lstStyle>
    </a:txDef>
  </a:objectDefaults>
  <a:extraClrSchemeLst/>
  <a:extLst>
    <a:ext uri="{05A4C25C-085E-4340-85A3-A5531E510DB2}">
      <thm15:themeFamily xmlns:thm15="http://schemas.microsoft.com/office/thememl/2012/main" name="SellForward_V2" id="{7073269A-8444-3B4C-BE40-5F99CFCC9306}" vid="{2A097412-08A2-F840-A11B-0AC2E155A43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1047</TotalTime>
  <Words>1940</Words>
  <Application>Microsoft Macintosh PowerPoint</Application>
  <PresentationFormat>Widescreen</PresentationFormat>
  <Paragraphs>344</Paragraphs>
  <Slides>35</Slides>
  <Notes>12</Notes>
  <HiddenSlides>0</HiddenSlides>
  <MMClips>0</MMClips>
  <ScaleCrop>false</ScaleCrop>
  <HeadingPairs>
    <vt:vector size="6" baseType="variant">
      <vt:variant>
        <vt:lpstr>Fonts Used</vt:lpstr>
      </vt:variant>
      <vt:variant>
        <vt:i4>19</vt:i4>
      </vt:variant>
      <vt:variant>
        <vt:lpstr>Theme</vt:lpstr>
      </vt:variant>
      <vt:variant>
        <vt:i4>8</vt:i4>
      </vt:variant>
      <vt:variant>
        <vt:lpstr>Slide Titles</vt:lpstr>
      </vt:variant>
      <vt:variant>
        <vt:i4>35</vt:i4>
      </vt:variant>
    </vt:vector>
  </HeadingPairs>
  <TitlesOfParts>
    <vt:vector size="62" baseType="lpstr">
      <vt:lpstr>Arial Black</vt:lpstr>
      <vt:lpstr>Arial Regular</vt:lpstr>
      <vt:lpstr>Avenir Heavy</vt:lpstr>
      <vt:lpstr>Avenir Medium</vt:lpstr>
      <vt:lpstr>Calibri</vt:lpstr>
      <vt:lpstr>Helvetica</vt:lpstr>
      <vt:lpstr>Helvetica Light</vt:lpstr>
      <vt:lpstr>Helvetica Neue</vt:lpstr>
      <vt:lpstr>Helvetica Neue Medium</vt:lpstr>
      <vt:lpstr>HelvNeue Bold for IBM</vt:lpstr>
      <vt:lpstr>HelvNeue Light for IBM</vt:lpstr>
      <vt:lpstr>IBM Plex Sans</vt:lpstr>
      <vt:lpstr>IBM Plex Sans Condensed Medium</vt:lpstr>
      <vt:lpstr>IBM Plex Sans Medium</vt:lpstr>
      <vt:lpstr>IBM Plex Sans Regular</vt:lpstr>
      <vt:lpstr>Mangal</vt:lpstr>
      <vt:lpstr>ＭＳ Ｐゴシック</vt:lpstr>
      <vt:lpstr>Wingdings</vt:lpstr>
      <vt:lpstr>Arial</vt:lpstr>
      <vt:lpstr>blk_background_2017</vt:lpstr>
      <vt:lpstr>1_blk_background_2017</vt:lpstr>
      <vt:lpstr>2_blk_background_2017</vt:lpstr>
      <vt:lpstr>3_blk_background_2017</vt:lpstr>
      <vt:lpstr>4_blk_background_2017</vt:lpstr>
      <vt:lpstr>5_blk_background_2017</vt:lpstr>
      <vt:lpstr>6_blk_background_2017</vt:lpstr>
      <vt:lpstr>1_Office Theme</vt:lpstr>
      <vt:lpstr>PowerPoint Presentation</vt:lpstr>
      <vt:lpstr>CALL FOR CODE DAY – Workshop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Choose Compute</vt:lpstr>
      <vt:lpstr>Choose Programming Language</vt:lpstr>
      <vt:lpstr>PowerPoint Presentation</vt:lpstr>
      <vt:lpstr>Watson Services </vt:lpstr>
      <vt:lpstr>Watson Assistant</vt:lpstr>
      <vt:lpstr>Text to Speech</vt:lpstr>
      <vt:lpstr>IBM Cloud compute services </vt:lpstr>
      <vt:lpstr>IBM Cloud compute services  </vt:lpstr>
      <vt:lpstr>Watson IoT and Node-RED</vt:lpstr>
      <vt:lpstr>CODE PATTERN</vt:lpstr>
      <vt:lpstr>Theme #1: “Build secure, resilient, traceable and transparent supply networks with blockchain”  </vt:lpstr>
      <vt:lpstr>Theme #2: “Use AI and bots to improve real-time communications with natural language processing”  </vt:lpstr>
      <vt:lpstr>Theme #3: “Understand, analyze and predict health and nutrition needs to improve services with data science”  </vt:lpstr>
      <vt:lpstr>Theme #4: ”Improve logistics based on traffic and weather activity to reduce the number of people affected”  </vt:lpstr>
      <vt:lpstr>Theme #5: ”Collect and analyze device sensor data to take corrective and preventative action automatically”  </vt:lpstr>
      <vt:lpstr>Theme #6: ”Use machine learning, deep learning, and visual recognition to improve critical processes”  </vt:lpstr>
      <vt:lpstr>CODE PATTERN DEMO</vt:lpstr>
      <vt:lpstr>CODE PATTERN        Hands On</vt:lpstr>
      <vt:lpstr>Ideation</vt:lpstr>
      <vt:lpstr>SUBMISSION AND JUDGING NOTES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Mangesh Patankar</cp:lastModifiedBy>
  <cp:revision>158</cp:revision>
  <dcterms:created xsi:type="dcterms:W3CDTF">2018-02-27T17:50:26Z</dcterms:created>
  <dcterms:modified xsi:type="dcterms:W3CDTF">2018-07-05T12:44:26Z</dcterms:modified>
</cp:coreProperties>
</file>